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6" r:id="rId5"/>
  </p:sldMasterIdLst>
  <p:notesMasterIdLst>
    <p:notesMasterId r:id="rId23"/>
  </p:notesMasterIdLst>
  <p:sldIdLst>
    <p:sldId id="257" r:id="rId6"/>
    <p:sldId id="261" r:id="rId7"/>
    <p:sldId id="259" r:id="rId8"/>
    <p:sldId id="281" r:id="rId9"/>
    <p:sldId id="278" r:id="rId10"/>
    <p:sldId id="282" r:id="rId11"/>
    <p:sldId id="283" r:id="rId12"/>
    <p:sldId id="284" r:id="rId13"/>
    <p:sldId id="285" r:id="rId14"/>
    <p:sldId id="279" r:id="rId15"/>
    <p:sldId id="280" r:id="rId16"/>
    <p:sldId id="274" r:id="rId17"/>
    <p:sldId id="273" r:id="rId18"/>
    <p:sldId id="275" r:id="rId19"/>
    <p:sldId id="276" r:id="rId20"/>
    <p:sldId id="277" r:id="rId21"/>
    <p:sldId id="262" r:id="rId2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20ED1-0890-48B0-A7FD-F6EEAA15CAC0}" type="datetimeFigureOut">
              <a:rPr lang="nl-BE" smtClean="0"/>
              <a:t>8/02/2017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CBEA8-A774-4562-B578-38E88BBC6F03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  <a:p>
            <a:endParaRPr lang="nl-BE" sz="160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0D9C-0CD0-4097-81EC-9B83965EC080}" type="slidenum">
              <a:rPr lang="nl-BE" smtClean="0">
                <a:solidFill>
                  <a:prstClr val="black"/>
                </a:solidFill>
              </a:rPr>
              <a:pPr/>
              <a:t>1</a:t>
            </a:fld>
            <a:endParaRPr lang="nl-BE">
              <a:solidFill>
                <a:prstClr val="black"/>
              </a:solidFill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CB3BCC8-3322-4802-B8E7-69D151BF192A}" type="datetime1">
              <a:rPr lang="nl-BE" smtClean="0">
                <a:solidFill>
                  <a:prstClr val="black"/>
                </a:solidFill>
              </a:rPr>
              <a:pPr/>
              <a:t>8/02/2017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600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01F69AB-9E80-4C35-8585-87C395BDE2CC}" type="datetime1">
              <a:rPr lang="nl-BE" smtClean="0"/>
              <a:t>8/02/2017</a:t>
            </a:fld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5A0D9C-0CD0-4097-81EC-9B83965EC080}" type="slidenum">
              <a:rPr lang="nl-BE" smtClean="0"/>
              <a:pPr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28983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01F69AB-9E80-4C35-8585-87C395BDE2CC}" type="datetime1">
              <a:rPr lang="nl-BE" smtClean="0"/>
              <a:t>8/02/2017</a:t>
            </a:fld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5A0D9C-0CD0-4097-81EC-9B83965EC080}" type="slidenum">
              <a:rPr lang="nl-BE" smtClean="0"/>
              <a:pPr/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81800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0D9C-0CD0-4097-81EC-9B83965EC080}" type="slidenum">
              <a:rPr lang="nl-BE" smtClean="0">
                <a:solidFill>
                  <a:prstClr val="black"/>
                </a:solidFill>
              </a:rPr>
              <a:pPr/>
              <a:t>12</a:t>
            </a:fld>
            <a:endParaRPr lang="nl-BE">
              <a:solidFill>
                <a:prstClr val="black"/>
              </a:solidFill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25D4521-1EA0-4612-9A50-5AEC7453E956}" type="datetime1">
              <a:rPr lang="nl-BE" smtClean="0">
                <a:solidFill>
                  <a:prstClr val="black"/>
                </a:solidFill>
              </a:rPr>
              <a:pPr/>
              <a:t>8/02/2017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729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0D9C-0CD0-4097-81EC-9B83965EC080}" type="slidenum">
              <a:rPr lang="nl-BE" smtClean="0">
                <a:solidFill>
                  <a:prstClr val="black"/>
                </a:solidFill>
              </a:rPr>
              <a:pPr/>
              <a:t>13</a:t>
            </a:fld>
            <a:endParaRPr lang="nl-BE">
              <a:solidFill>
                <a:prstClr val="black"/>
              </a:solidFill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25D4521-1EA0-4612-9A50-5AEC7453E956}" type="datetime1">
              <a:rPr lang="nl-BE" smtClean="0">
                <a:solidFill>
                  <a:prstClr val="black"/>
                </a:solidFill>
              </a:rPr>
              <a:pPr/>
              <a:t>8/02/2017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729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0D9C-0CD0-4097-81EC-9B83965EC080}" type="slidenum">
              <a:rPr lang="nl-BE" smtClean="0">
                <a:solidFill>
                  <a:prstClr val="black"/>
                </a:solidFill>
              </a:rPr>
              <a:pPr/>
              <a:t>14</a:t>
            </a:fld>
            <a:endParaRPr lang="nl-BE">
              <a:solidFill>
                <a:prstClr val="black"/>
              </a:solidFill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25D4521-1EA0-4612-9A50-5AEC7453E956}" type="datetime1">
              <a:rPr lang="nl-BE" smtClean="0">
                <a:solidFill>
                  <a:prstClr val="black"/>
                </a:solidFill>
              </a:rPr>
              <a:pPr/>
              <a:t>8/02/2017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729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0D9C-0CD0-4097-81EC-9B83965EC080}" type="slidenum">
              <a:rPr lang="nl-BE" smtClean="0">
                <a:solidFill>
                  <a:prstClr val="black"/>
                </a:solidFill>
              </a:rPr>
              <a:pPr/>
              <a:t>15</a:t>
            </a:fld>
            <a:endParaRPr lang="nl-BE">
              <a:solidFill>
                <a:prstClr val="black"/>
              </a:solidFill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68AD80C-A85C-40D0-86B5-6472EFBDB194}" type="datetime1">
              <a:rPr lang="nl-BE" smtClean="0">
                <a:solidFill>
                  <a:prstClr val="black"/>
                </a:solidFill>
              </a:rPr>
              <a:pPr/>
              <a:t>8/02/2017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9986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0D9C-0CD0-4097-81EC-9B83965EC080}" type="slidenum">
              <a:rPr lang="nl-BE" smtClean="0">
                <a:solidFill>
                  <a:prstClr val="black"/>
                </a:solidFill>
              </a:rPr>
              <a:pPr/>
              <a:t>16</a:t>
            </a:fld>
            <a:endParaRPr lang="nl-BE">
              <a:solidFill>
                <a:prstClr val="black"/>
              </a:solidFill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68AD80C-A85C-40D0-86B5-6472EFBDB194}" type="datetime1">
              <a:rPr lang="nl-BE" smtClean="0">
                <a:solidFill>
                  <a:prstClr val="black"/>
                </a:solidFill>
              </a:rPr>
              <a:pPr/>
              <a:t>8/02/2017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998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0D9C-0CD0-4097-81EC-9B83965EC080}" type="slidenum">
              <a:rPr lang="nl-BE" smtClean="0">
                <a:solidFill>
                  <a:prstClr val="black"/>
                </a:solidFill>
              </a:rPr>
              <a:pPr/>
              <a:t>2</a:t>
            </a:fld>
            <a:endParaRPr lang="nl-BE">
              <a:solidFill>
                <a:prstClr val="black"/>
              </a:solidFill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68AD80C-A85C-40D0-86B5-6472EFBDB194}" type="datetime1">
              <a:rPr lang="nl-BE" smtClean="0">
                <a:solidFill>
                  <a:prstClr val="black"/>
                </a:solidFill>
              </a:rPr>
              <a:pPr/>
              <a:t>8/02/2017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998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0D9C-0CD0-4097-81EC-9B83965EC080}" type="slidenum">
              <a:rPr lang="nl-BE" smtClean="0">
                <a:solidFill>
                  <a:prstClr val="black"/>
                </a:solidFill>
              </a:rPr>
              <a:pPr/>
              <a:t>3</a:t>
            </a:fld>
            <a:endParaRPr lang="nl-BE">
              <a:solidFill>
                <a:prstClr val="black"/>
              </a:solidFill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25D4521-1EA0-4612-9A50-5AEC7453E956}" type="datetime1">
              <a:rPr lang="nl-BE" smtClean="0">
                <a:solidFill>
                  <a:prstClr val="black"/>
                </a:solidFill>
              </a:rPr>
              <a:pPr/>
              <a:t>8/02/2017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72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  <a:p>
            <a:endParaRPr lang="nl-BE" sz="160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0D9C-0CD0-4097-81EC-9B83965EC080}" type="slidenum">
              <a:rPr lang="nl-BE" smtClean="0">
                <a:solidFill>
                  <a:prstClr val="black"/>
                </a:solidFill>
              </a:rPr>
              <a:pPr/>
              <a:t>4</a:t>
            </a:fld>
            <a:endParaRPr lang="nl-BE">
              <a:solidFill>
                <a:prstClr val="black"/>
              </a:solidFill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CB3BCC8-3322-4802-B8E7-69D151BF192A}" type="datetime1">
              <a:rPr lang="nl-BE" smtClean="0">
                <a:solidFill>
                  <a:prstClr val="black"/>
                </a:solidFill>
              </a:rPr>
              <a:pPr/>
              <a:t>8/02/2017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16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nl-BE" sz="1400" b="1" dirty="0" smtClean="0"/>
              <a:t>Wat</a:t>
            </a:r>
            <a:r>
              <a:rPr lang="nl-BE" sz="1400" b="1" baseline="0" dirty="0" smtClean="0"/>
              <a:t> is het?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Omschrijving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Ter info: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nl-BE" sz="1400" baseline="0" dirty="0" smtClean="0"/>
              <a:t>29 ISDS-zaken van buiten de EU tegen </a:t>
            </a:r>
            <a:r>
              <a:rPr lang="nl-BE" sz="1400" baseline="0" dirty="0" err="1" smtClean="0"/>
              <a:t>EULSn</a:t>
            </a:r>
            <a:r>
              <a:rPr lang="nl-BE" sz="1400" baseline="0" dirty="0" smtClean="0"/>
              <a:t> op 50 jaar (1400 akkoorden)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nl-BE" sz="1400" baseline="0" dirty="0" smtClean="0"/>
              <a:t>1 ISDS-zaak tegen België op 50 jaar (93 akkoorden)</a:t>
            </a:r>
          </a:p>
          <a:p>
            <a:pPr marL="228600" indent="-228600">
              <a:buAutoNum type="arabicPeriod"/>
            </a:pPr>
            <a:r>
              <a:rPr lang="nl-BE" sz="1400" b="1" baseline="0" dirty="0" smtClean="0"/>
              <a:t>Evolutief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Definities: FET, NT, (indirecte) onteigening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Transparantie: </a:t>
            </a:r>
            <a:r>
              <a:rPr lang="nl-BE" sz="1400" baseline="0" dirty="0" err="1" smtClean="0"/>
              <a:t>amicus</a:t>
            </a:r>
            <a:r>
              <a:rPr lang="nl-BE" sz="1400" baseline="0" dirty="0" smtClean="0"/>
              <a:t> </a:t>
            </a:r>
            <a:r>
              <a:rPr lang="nl-BE" sz="1400" baseline="0" dirty="0" err="1" smtClean="0"/>
              <a:t>curiae</a:t>
            </a:r>
            <a:r>
              <a:rPr lang="nl-BE" sz="1400" baseline="0" dirty="0" smtClean="0"/>
              <a:t>, </a:t>
            </a:r>
            <a:r>
              <a:rPr lang="nl-BE" sz="1400" baseline="0" dirty="0" err="1" smtClean="0"/>
              <a:t>streaming</a:t>
            </a:r>
            <a:r>
              <a:rPr lang="nl-BE" sz="1400" baseline="0" dirty="0" smtClean="0"/>
              <a:t>/publieke hoorzittingen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Arbiters: o.b.v. lijsten en een gedragscode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Duurzame ontwikkeling: arbeids- en </a:t>
            </a:r>
            <a:r>
              <a:rPr lang="nl-BE" sz="1400" baseline="0" smtClean="0"/>
              <a:t>milieustandaarden uitgesloten</a:t>
            </a:r>
            <a:endParaRPr lang="nl-BE" sz="1400" baseline="0" dirty="0" smtClean="0"/>
          </a:p>
          <a:p>
            <a:pPr marL="228600" lvl="0" indent="-228600">
              <a:buFont typeface="+mj-lt"/>
              <a:buAutoNum type="arabicPeriod"/>
            </a:pPr>
            <a:r>
              <a:rPr lang="nl-BE" sz="1400" b="1" baseline="0" dirty="0" smtClean="0"/>
              <a:t>Resolutie van het Europees Parlement</a:t>
            </a:r>
            <a:r>
              <a:rPr lang="nl-BE" sz="1400" baseline="0" dirty="0" smtClean="0"/>
              <a:t>: compromis tussen EPP, ALDE, ECR, belangrijk deel van de S&amp;D</a:t>
            </a:r>
          </a:p>
          <a:p>
            <a:pPr marL="0" lvl="0" indent="0">
              <a:buFont typeface="+mj-lt"/>
              <a:buNone/>
            </a:pPr>
            <a:r>
              <a:rPr lang="nl-BE" sz="1400" baseline="0" dirty="0" smtClean="0"/>
              <a:t>	</a:t>
            </a:r>
            <a:r>
              <a:rPr lang="nl-BE" sz="1400" baseline="0" dirty="0" smtClean="0">
                <a:sym typeface="Wingdings" panose="05000000000000000000" pitchFamily="2" charset="2"/>
              </a:rPr>
              <a:t> ISDS in gewijzigde vorm kan in TTIP.</a:t>
            </a:r>
          </a:p>
          <a:p>
            <a:pPr marL="0" lvl="0" indent="0">
              <a:buFont typeface="+mj-lt"/>
              <a:buNone/>
            </a:pPr>
            <a:r>
              <a:rPr lang="nl-BE" sz="1400" baseline="0" dirty="0" smtClean="0">
                <a:sym typeface="Wingdings" panose="05000000000000000000" pitchFamily="2" charset="2"/>
              </a:rPr>
              <a:t>4.   De </a:t>
            </a:r>
            <a:r>
              <a:rPr lang="nl-BE" sz="1400" b="1" baseline="0" dirty="0" smtClean="0">
                <a:sym typeface="Wingdings" panose="05000000000000000000" pitchFamily="2" charset="2"/>
              </a:rPr>
              <a:t>Europese Commissie </a:t>
            </a:r>
            <a:r>
              <a:rPr lang="nl-BE" sz="1400" baseline="0" dirty="0" smtClean="0">
                <a:sym typeface="Wingdings" panose="05000000000000000000" pitchFamily="2" charset="2"/>
              </a:rPr>
              <a:t>heeft vier domeinen geïdentificeerd om op te werken</a:t>
            </a:r>
          </a:p>
          <a:p>
            <a:pPr marL="0" lvl="0" indent="0">
              <a:buFont typeface="+mj-lt"/>
              <a:buNone/>
            </a:pPr>
            <a:endParaRPr lang="nl-BE" baseline="0" dirty="0" smtClean="0"/>
          </a:p>
          <a:p>
            <a:pPr marL="228600" lvl="0" indent="-228600">
              <a:buFont typeface="+mj-lt"/>
              <a:buAutoNum type="arabicPeriod"/>
            </a:pPr>
            <a:endParaRPr lang="nl-BE" baseline="0" dirty="0" smtClean="0"/>
          </a:p>
          <a:p>
            <a:pPr marL="228600" lvl="0" indent="-228600">
              <a:buFont typeface="+mj-lt"/>
              <a:buAutoNum type="arabicPeriod"/>
            </a:pPr>
            <a:endParaRPr lang="nl-BE" baseline="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01F69AB-9E80-4C35-8585-87C395BDE2CC}" type="datetime1">
              <a:rPr lang="nl-BE" smtClean="0"/>
              <a:t>8/02/2017</a:t>
            </a:fld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5A0D9C-0CD0-4097-81EC-9B83965EC080}" type="slidenum">
              <a:rPr lang="nl-BE" smtClean="0"/>
              <a:pPr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2671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nl-BE" sz="1400" b="1" dirty="0" smtClean="0"/>
              <a:t>Wat</a:t>
            </a:r>
            <a:r>
              <a:rPr lang="nl-BE" sz="1400" b="1" baseline="0" dirty="0" smtClean="0"/>
              <a:t> is het?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Omschrijving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Ter info: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nl-BE" sz="1400" baseline="0" dirty="0" smtClean="0"/>
              <a:t>29 ISDS-zaken van buiten de EU tegen </a:t>
            </a:r>
            <a:r>
              <a:rPr lang="nl-BE" sz="1400" baseline="0" dirty="0" err="1" smtClean="0"/>
              <a:t>EULSn</a:t>
            </a:r>
            <a:r>
              <a:rPr lang="nl-BE" sz="1400" baseline="0" dirty="0" smtClean="0"/>
              <a:t> op 50 jaar (1400 akkoorden)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nl-BE" sz="1400" baseline="0" dirty="0" smtClean="0"/>
              <a:t>1 ISDS-zaak tegen België op 50 jaar (93 akkoorden)</a:t>
            </a:r>
          </a:p>
          <a:p>
            <a:pPr marL="228600" indent="-228600">
              <a:buAutoNum type="arabicPeriod"/>
            </a:pPr>
            <a:r>
              <a:rPr lang="nl-BE" sz="1400" b="1" baseline="0" dirty="0" smtClean="0"/>
              <a:t>Evolutief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Definities: FET, NT, (indirecte) onteigening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Transparantie: </a:t>
            </a:r>
            <a:r>
              <a:rPr lang="nl-BE" sz="1400" baseline="0" dirty="0" err="1" smtClean="0"/>
              <a:t>amicus</a:t>
            </a:r>
            <a:r>
              <a:rPr lang="nl-BE" sz="1400" baseline="0" dirty="0" smtClean="0"/>
              <a:t> </a:t>
            </a:r>
            <a:r>
              <a:rPr lang="nl-BE" sz="1400" baseline="0" dirty="0" err="1" smtClean="0"/>
              <a:t>curiae</a:t>
            </a:r>
            <a:r>
              <a:rPr lang="nl-BE" sz="1400" baseline="0" dirty="0" smtClean="0"/>
              <a:t>, </a:t>
            </a:r>
            <a:r>
              <a:rPr lang="nl-BE" sz="1400" baseline="0" dirty="0" err="1" smtClean="0"/>
              <a:t>streaming</a:t>
            </a:r>
            <a:r>
              <a:rPr lang="nl-BE" sz="1400" baseline="0" dirty="0" smtClean="0"/>
              <a:t>/publieke hoorzittingen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Arbiters: o.b.v. lijsten en een gedragscode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Duurzame ontwikkeling: arbeids- en </a:t>
            </a:r>
            <a:r>
              <a:rPr lang="nl-BE" sz="1400" baseline="0" smtClean="0"/>
              <a:t>milieustandaarden uitgesloten</a:t>
            </a:r>
            <a:endParaRPr lang="nl-BE" sz="1400" baseline="0" dirty="0" smtClean="0"/>
          </a:p>
          <a:p>
            <a:pPr marL="228600" lvl="0" indent="-228600">
              <a:buFont typeface="+mj-lt"/>
              <a:buAutoNum type="arabicPeriod"/>
            </a:pPr>
            <a:r>
              <a:rPr lang="nl-BE" sz="1400" b="1" baseline="0" dirty="0" smtClean="0"/>
              <a:t>Resolutie van het Europees Parlement</a:t>
            </a:r>
            <a:r>
              <a:rPr lang="nl-BE" sz="1400" baseline="0" dirty="0" smtClean="0"/>
              <a:t>: compromis tussen EPP, ALDE, ECR, belangrijk deel van de S&amp;D</a:t>
            </a:r>
          </a:p>
          <a:p>
            <a:pPr marL="0" lvl="0" indent="0">
              <a:buFont typeface="+mj-lt"/>
              <a:buNone/>
            </a:pPr>
            <a:r>
              <a:rPr lang="nl-BE" sz="1400" baseline="0" dirty="0" smtClean="0"/>
              <a:t>	</a:t>
            </a:r>
            <a:r>
              <a:rPr lang="nl-BE" sz="1400" baseline="0" dirty="0" smtClean="0">
                <a:sym typeface="Wingdings" panose="05000000000000000000" pitchFamily="2" charset="2"/>
              </a:rPr>
              <a:t> ISDS in gewijzigde vorm kan in TTIP.</a:t>
            </a:r>
          </a:p>
          <a:p>
            <a:pPr marL="0" lvl="0" indent="0">
              <a:buFont typeface="+mj-lt"/>
              <a:buNone/>
            </a:pPr>
            <a:r>
              <a:rPr lang="nl-BE" sz="1400" baseline="0" dirty="0" smtClean="0">
                <a:sym typeface="Wingdings" panose="05000000000000000000" pitchFamily="2" charset="2"/>
              </a:rPr>
              <a:t>4.   De </a:t>
            </a:r>
            <a:r>
              <a:rPr lang="nl-BE" sz="1400" b="1" baseline="0" dirty="0" smtClean="0">
                <a:sym typeface="Wingdings" panose="05000000000000000000" pitchFamily="2" charset="2"/>
              </a:rPr>
              <a:t>Europese Commissie </a:t>
            </a:r>
            <a:r>
              <a:rPr lang="nl-BE" sz="1400" baseline="0" dirty="0" smtClean="0">
                <a:sym typeface="Wingdings" panose="05000000000000000000" pitchFamily="2" charset="2"/>
              </a:rPr>
              <a:t>heeft vier domeinen geïdentificeerd om op te werken</a:t>
            </a:r>
          </a:p>
          <a:p>
            <a:pPr marL="0" lvl="0" indent="0">
              <a:buFont typeface="+mj-lt"/>
              <a:buNone/>
            </a:pPr>
            <a:endParaRPr lang="nl-BE" baseline="0" dirty="0" smtClean="0"/>
          </a:p>
          <a:p>
            <a:pPr marL="228600" lvl="0" indent="-228600">
              <a:buFont typeface="+mj-lt"/>
              <a:buAutoNum type="arabicPeriod"/>
            </a:pPr>
            <a:endParaRPr lang="nl-BE" baseline="0" dirty="0" smtClean="0"/>
          </a:p>
          <a:p>
            <a:pPr marL="228600" lvl="0" indent="-228600">
              <a:buFont typeface="+mj-lt"/>
              <a:buAutoNum type="arabicPeriod"/>
            </a:pPr>
            <a:endParaRPr lang="nl-BE" baseline="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01F69AB-9E80-4C35-8585-87C395BDE2CC}" type="datetime1">
              <a:rPr lang="nl-BE" smtClean="0"/>
              <a:t>8/02/2017</a:t>
            </a:fld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5A0D9C-0CD0-4097-81EC-9B83965EC080}" type="slidenum">
              <a:rPr lang="nl-BE" smtClean="0"/>
              <a:pPr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26895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nl-BE" sz="1400" b="1" dirty="0" smtClean="0"/>
              <a:t>Wat</a:t>
            </a:r>
            <a:r>
              <a:rPr lang="nl-BE" sz="1400" b="1" baseline="0" dirty="0" smtClean="0"/>
              <a:t> is het?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Omschrijving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Ter info: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nl-BE" sz="1400" baseline="0" dirty="0" smtClean="0"/>
              <a:t>29 ISDS-zaken van buiten de EU tegen </a:t>
            </a:r>
            <a:r>
              <a:rPr lang="nl-BE" sz="1400" baseline="0" dirty="0" err="1" smtClean="0"/>
              <a:t>EULSn</a:t>
            </a:r>
            <a:r>
              <a:rPr lang="nl-BE" sz="1400" baseline="0" dirty="0" smtClean="0"/>
              <a:t> op 50 jaar (1400 akkoorden)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nl-BE" sz="1400" baseline="0" dirty="0" smtClean="0"/>
              <a:t>1 ISDS-zaak tegen België op 50 jaar (93 akkoorden)</a:t>
            </a:r>
          </a:p>
          <a:p>
            <a:pPr marL="228600" indent="-228600">
              <a:buAutoNum type="arabicPeriod"/>
            </a:pPr>
            <a:r>
              <a:rPr lang="nl-BE" sz="1400" b="1" baseline="0" dirty="0" smtClean="0"/>
              <a:t>Evolutief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Definities: FET, NT, (indirecte) onteigening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Transparantie: </a:t>
            </a:r>
            <a:r>
              <a:rPr lang="nl-BE" sz="1400" baseline="0" dirty="0" err="1" smtClean="0"/>
              <a:t>amicus</a:t>
            </a:r>
            <a:r>
              <a:rPr lang="nl-BE" sz="1400" baseline="0" dirty="0" smtClean="0"/>
              <a:t> </a:t>
            </a:r>
            <a:r>
              <a:rPr lang="nl-BE" sz="1400" baseline="0" dirty="0" err="1" smtClean="0"/>
              <a:t>curiae</a:t>
            </a:r>
            <a:r>
              <a:rPr lang="nl-BE" sz="1400" baseline="0" dirty="0" smtClean="0"/>
              <a:t>, </a:t>
            </a:r>
            <a:r>
              <a:rPr lang="nl-BE" sz="1400" baseline="0" dirty="0" err="1" smtClean="0"/>
              <a:t>streaming</a:t>
            </a:r>
            <a:r>
              <a:rPr lang="nl-BE" sz="1400" baseline="0" dirty="0" smtClean="0"/>
              <a:t>/publieke hoorzittingen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Arbiters: o.b.v. lijsten en een gedragscode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Duurzame ontwikkeling: arbeids- en </a:t>
            </a:r>
            <a:r>
              <a:rPr lang="nl-BE" sz="1400" baseline="0" smtClean="0"/>
              <a:t>milieustandaarden uitgesloten</a:t>
            </a:r>
            <a:endParaRPr lang="nl-BE" sz="1400" baseline="0" dirty="0" smtClean="0"/>
          </a:p>
          <a:p>
            <a:pPr marL="228600" lvl="0" indent="-228600">
              <a:buFont typeface="+mj-lt"/>
              <a:buAutoNum type="arabicPeriod"/>
            </a:pPr>
            <a:r>
              <a:rPr lang="nl-BE" sz="1400" b="1" baseline="0" dirty="0" smtClean="0"/>
              <a:t>Resolutie van het Europees Parlement</a:t>
            </a:r>
            <a:r>
              <a:rPr lang="nl-BE" sz="1400" baseline="0" dirty="0" smtClean="0"/>
              <a:t>: compromis tussen EPP, ALDE, ECR, belangrijk deel van de S&amp;D</a:t>
            </a:r>
          </a:p>
          <a:p>
            <a:pPr marL="0" lvl="0" indent="0">
              <a:buFont typeface="+mj-lt"/>
              <a:buNone/>
            </a:pPr>
            <a:r>
              <a:rPr lang="nl-BE" sz="1400" baseline="0" dirty="0" smtClean="0"/>
              <a:t>	</a:t>
            </a:r>
            <a:r>
              <a:rPr lang="nl-BE" sz="1400" baseline="0" dirty="0" smtClean="0">
                <a:sym typeface="Wingdings" panose="05000000000000000000" pitchFamily="2" charset="2"/>
              </a:rPr>
              <a:t> ISDS in gewijzigde vorm kan in TTIP.</a:t>
            </a:r>
          </a:p>
          <a:p>
            <a:pPr marL="0" lvl="0" indent="0">
              <a:buFont typeface="+mj-lt"/>
              <a:buNone/>
            </a:pPr>
            <a:r>
              <a:rPr lang="nl-BE" sz="1400" baseline="0" dirty="0" smtClean="0">
                <a:sym typeface="Wingdings" panose="05000000000000000000" pitchFamily="2" charset="2"/>
              </a:rPr>
              <a:t>4.   De </a:t>
            </a:r>
            <a:r>
              <a:rPr lang="nl-BE" sz="1400" b="1" baseline="0" dirty="0" smtClean="0">
                <a:sym typeface="Wingdings" panose="05000000000000000000" pitchFamily="2" charset="2"/>
              </a:rPr>
              <a:t>Europese Commissie </a:t>
            </a:r>
            <a:r>
              <a:rPr lang="nl-BE" sz="1400" baseline="0" dirty="0" smtClean="0">
                <a:sym typeface="Wingdings" panose="05000000000000000000" pitchFamily="2" charset="2"/>
              </a:rPr>
              <a:t>heeft vier domeinen geïdentificeerd om op te werken</a:t>
            </a:r>
          </a:p>
          <a:p>
            <a:pPr marL="0" lvl="0" indent="0">
              <a:buFont typeface="+mj-lt"/>
              <a:buNone/>
            </a:pPr>
            <a:endParaRPr lang="nl-BE" baseline="0" dirty="0" smtClean="0"/>
          </a:p>
          <a:p>
            <a:pPr marL="228600" lvl="0" indent="-228600">
              <a:buFont typeface="+mj-lt"/>
              <a:buAutoNum type="arabicPeriod"/>
            </a:pPr>
            <a:endParaRPr lang="nl-BE" baseline="0" dirty="0" smtClean="0"/>
          </a:p>
          <a:p>
            <a:pPr marL="228600" lvl="0" indent="-228600">
              <a:buFont typeface="+mj-lt"/>
              <a:buAutoNum type="arabicPeriod"/>
            </a:pPr>
            <a:endParaRPr lang="nl-BE" baseline="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01F69AB-9E80-4C35-8585-87C395BDE2CC}" type="datetime1">
              <a:rPr lang="nl-BE" smtClean="0"/>
              <a:t>8/02/2017</a:t>
            </a:fld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5A0D9C-0CD0-4097-81EC-9B83965EC080}" type="slidenum">
              <a:rPr lang="nl-BE" smtClean="0"/>
              <a:pPr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17472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nl-BE" sz="1400" b="1" dirty="0" smtClean="0"/>
              <a:t>Wat</a:t>
            </a:r>
            <a:r>
              <a:rPr lang="nl-BE" sz="1400" b="1" baseline="0" dirty="0" smtClean="0"/>
              <a:t> is het?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Omschrijving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Ter info: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nl-BE" sz="1400" baseline="0" dirty="0" smtClean="0"/>
              <a:t>29 ISDS-zaken van buiten de EU tegen </a:t>
            </a:r>
            <a:r>
              <a:rPr lang="nl-BE" sz="1400" baseline="0" dirty="0" err="1" smtClean="0"/>
              <a:t>EULSn</a:t>
            </a:r>
            <a:r>
              <a:rPr lang="nl-BE" sz="1400" baseline="0" dirty="0" smtClean="0"/>
              <a:t> op 50 jaar (1400 akkoorden)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nl-BE" sz="1400" baseline="0" dirty="0" smtClean="0"/>
              <a:t>1 ISDS-zaak tegen België op 50 jaar (93 akkoorden)</a:t>
            </a:r>
          </a:p>
          <a:p>
            <a:pPr marL="228600" indent="-228600">
              <a:buAutoNum type="arabicPeriod"/>
            </a:pPr>
            <a:r>
              <a:rPr lang="nl-BE" sz="1400" b="1" baseline="0" dirty="0" smtClean="0"/>
              <a:t>Evolutief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Definities: FET, NT, (indirecte) onteigening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Transparantie: </a:t>
            </a:r>
            <a:r>
              <a:rPr lang="nl-BE" sz="1400" baseline="0" dirty="0" err="1" smtClean="0"/>
              <a:t>amicus</a:t>
            </a:r>
            <a:r>
              <a:rPr lang="nl-BE" sz="1400" baseline="0" dirty="0" smtClean="0"/>
              <a:t> </a:t>
            </a:r>
            <a:r>
              <a:rPr lang="nl-BE" sz="1400" baseline="0" dirty="0" err="1" smtClean="0"/>
              <a:t>curiae</a:t>
            </a:r>
            <a:r>
              <a:rPr lang="nl-BE" sz="1400" baseline="0" dirty="0" smtClean="0"/>
              <a:t>, </a:t>
            </a:r>
            <a:r>
              <a:rPr lang="nl-BE" sz="1400" baseline="0" dirty="0" err="1" smtClean="0"/>
              <a:t>streaming</a:t>
            </a:r>
            <a:r>
              <a:rPr lang="nl-BE" sz="1400" baseline="0" dirty="0" smtClean="0"/>
              <a:t>/publieke hoorzittingen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Arbiters: o.b.v. lijsten en een gedragscode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nl-BE" sz="1400" baseline="0" dirty="0" smtClean="0"/>
              <a:t>Duurzame ontwikkeling: arbeids- en </a:t>
            </a:r>
            <a:r>
              <a:rPr lang="nl-BE" sz="1400" baseline="0" smtClean="0"/>
              <a:t>milieustandaarden uitgesloten</a:t>
            </a:r>
            <a:endParaRPr lang="nl-BE" sz="1400" baseline="0" dirty="0" smtClean="0"/>
          </a:p>
          <a:p>
            <a:pPr marL="228600" lvl="0" indent="-228600">
              <a:buFont typeface="+mj-lt"/>
              <a:buAutoNum type="arabicPeriod"/>
            </a:pPr>
            <a:r>
              <a:rPr lang="nl-BE" sz="1400" b="1" baseline="0" dirty="0" smtClean="0"/>
              <a:t>Resolutie van het Europees Parlement</a:t>
            </a:r>
            <a:r>
              <a:rPr lang="nl-BE" sz="1400" baseline="0" dirty="0" smtClean="0"/>
              <a:t>: compromis tussen EPP, ALDE, ECR, belangrijk deel van de S&amp;D</a:t>
            </a:r>
          </a:p>
          <a:p>
            <a:pPr marL="0" lvl="0" indent="0">
              <a:buFont typeface="+mj-lt"/>
              <a:buNone/>
            </a:pPr>
            <a:r>
              <a:rPr lang="nl-BE" sz="1400" baseline="0" dirty="0" smtClean="0"/>
              <a:t>	</a:t>
            </a:r>
            <a:r>
              <a:rPr lang="nl-BE" sz="1400" baseline="0" dirty="0" smtClean="0">
                <a:sym typeface="Wingdings" panose="05000000000000000000" pitchFamily="2" charset="2"/>
              </a:rPr>
              <a:t> ISDS in gewijzigde vorm kan in TTIP.</a:t>
            </a:r>
          </a:p>
          <a:p>
            <a:pPr marL="0" lvl="0" indent="0">
              <a:buFont typeface="+mj-lt"/>
              <a:buNone/>
            </a:pPr>
            <a:r>
              <a:rPr lang="nl-BE" sz="1400" baseline="0" dirty="0" smtClean="0">
                <a:sym typeface="Wingdings" panose="05000000000000000000" pitchFamily="2" charset="2"/>
              </a:rPr>
              <a:t>4.   De </a:t>
            </a:r>
            <a:r>
              <a:rPr lang="nl-BE" sz="1400" b="1" baseline="0" dirty="0" smtClean="0">
                <a:sym typeface="Wingdings" panose="05000000000000000000" pitchFamily="2" charset="2"/>
              </a:rPr>
              <a:t>Europese Commissie </a:t>
            </a:r>
            <a:r>
              <a:rPr lang="nl-BE" sz="1400" baseline="0" dirty="0" smtClean="0">
                <a:sym typeface="Wingdings" panose="05000000000000000000" pitchFamily="2" charset="2"/>
              </a:rPr>
              <a:t>heeft vier domeinen geïdentificeerd om op te werken</a:t>
            </a:r>
          </a:p>
          <a:p>
            <a:pPr marL="0" lvl="0" indent="0">
              <a:buFont typeface="+mj-lt"/>
              <a:buNone/>
            </a:pPr>
            <a:endParaRPr lang="nl-BE" baseline="0" dirty="0" smtClean="0"/>
          </a:p>
          <a:p>
            <a:pPr marL="228600" lvl="0" indent="-228600">
              <a:buFont typeface="+mj-lt"/>
              <a:buAutoNum type="arabicPeriod"/>
            </a:pPr>
            <a:endParaRPr lang="nl-BE" baseline="0" dirty="0" smtClean="0"/>
          </a:p>
          <a:p>
            <a:pPr marL="228600" lvl="0" indent="-228600">
              <a:buFont typeface="+mj-lt"/>
              <a:buAutoNum type="arabicPeriod"/>
            </a:pPr>
            <a:endParaRPr lang="nl-BE" baseline="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01F69AB-9E80-4C35-8585-87C395BDE2CC}" type="datetime1">
              <a:rPr lang="nl-BE" smtClean="0"/>
              <a:t>8/02/2017</a:t>
            </a:fld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5A0D9C-0CD0-4097-81EC-9B83965EC080}" type="slidenum">
              <a:rPr lang="nl-BE" smtClean="0"/>
              <a:pPr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03952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  <a:p>
            <a:endParaRPr lang="nl-BE" sz="160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0D9C-0CD0-4097-81EC-9B83965EC080}" type="slidenum">
              <a:rPr lang="nl-BE" smtClean="0">
                <a:solidFill>
                  <a:prstClr val="black"/>
                </a:solidFill>
              </a:rPr>
              <a:pPr/>
              <a:t>9</a:t>
            </a:fld>
            <a:endParaRPr lang="nl-BE">
              <a:solidFill>
                <a:prstClr val="black"/>
              </a:solidFill>
            </a:endParaRP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CB3BCC8-3322-4802-B8E7-69D151BF192A}" type="datetime1">
              <a:rPr lang="nl-BE" smtClean="0">
                <a:solidFill>
                  <a:prstClr val="black"/>
                </a:solidFill>
              </a:rPr>
              <a:pPr/>
              <a:t>8/02/2017</a:t>
            </a:fld>
            <a:endParaRPr lang="nl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743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/>
          <p:cNvSpPr>
            <a:spLocks noGrp="1"/>
          </p:cNvSpPr>
          <p:nvPr>
            <p:ph type="pic" sz="quarter" idx="10"/>
          </p:nvPr>
        </p:nvSpPr>
        <p:spPr>
          <a:xfrm>
            <a:off x="288000" y="288000"/>
            <a:ext cx="8568000" cy="6264000"/>
          </a:xfrm>
        </p:spPr>
        <p:txBody>
          <a:bodyPr anchor="ctr"/>
          <a:lstStyle>
            <a:lvl1pPr marL="0" indent="0" algn="r">
              <a:buNone/>
              <a:defRPr>
                <a:solidFill>
                  <a:srgbClr val="FF0000"/>
                </a:solidFill>
              </a:defRPr>
            </a:lvl1pPr>
          </a:lstStyle>
          <a:p>
            <a:endParaRPr lang="nl-BE"/>
          </a:p>
        </p:txBody>
      </p:sp>
      <p:grpSp>
        <p:nvGrpSpPr>
          <p:cNvPr id="16" name="Groeperen 15"/>
          <p:cNvGrpSpPr/>
          <p:nvPr userDrawn="1"/>
        </p:nvGrpSpPr>
        <p:grpSpPr>
          <a:xfrm>
            <a:off x="288001" y="286525"/>
            <a:ext cx="6033505" cy="6265475"/>
            <a:chOff x="288001" y="288000"/>
            <a:chExt cx="6033505" cy="6265475"/>
          </a:xfrm>
          <a:solidFill>
            <a:schemeClr val="accent1"/>
          </a:solidFill>
        </p:grpSpPr>
        <p:sp>
          <p:nvSpPr>
            <p:cNvPr id="12" name="Rechthoek 11"/>
            <p:cNvSpPr>
              <a:spLocks/>
            </p:cNvSpPr>
            <p:nvPr userDrawn="1"/>
          </p:nvSpPr>
          <p:spPr>
            <a:xfrm>
              <a:off x="288001" y="288000"/>
              <a:ext cx="4248000" cy="626547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3" name="Rechthoekige driehoek 12"/>
            <p:cNvSpPr/>
            <p:nvPr userDrawn="1"/>
          </p:nvSpPr>
          <p:spPr>
            <a:xfrm>
              <a:off x="4536000" y="288000"/>
              <a:ext cx="1785506" cy="6264000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2000" y="2556000"/>
            <a:ext cx="3816000" cy="1943998"/>
          </a:xfrm>
        </p:spPr>
        <p:txBody>
          <a:bodyPr wrap="square" anchor="t" anchorCtr="0">
            <a:noAutofit/>
          </a:bodyPr>
          <a:lstStyle>
            <a:lvl1pPr algn="l">
              <a:lnSpc>
                <a:spcPts val="5200"/>
              </a:lnSpc>
              <a:defRPr sz="5200" b="0" i="0">
                <a:latin typeface="FlandersArtSans-Bold" panose="00000800000000000000" pitchFamily="2" charset="0"/>
                <a:cs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33577" y="4650972"/>
            <a:ext cx="3816000" cy="1224000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buNone/>
              <a:defRPr sz="158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576000"/>
            <a:ext cx="2404071" cy="720000"/>
          </a:xfrm>
          <a:prstGeom prst="rect">
            <a:avLst/>
          </a:prstGeom>
        </p:spPr>
      </p:pic>
      <p:sp>
        <p:nvSpPr>
          <p:cNvPr id="14" name="Tijdelijke aanduiding voor tekst 2"/>
          <p:cNvSpPr>
            <a:spLocks noGrp="1"/>
          </p:cNvSpPr>
          <p:nvPr>
            <p:ph idx="12" hasCustomPrompt="1"/>
          </p:nvPr>
        </p:nvSpPr>
        <p:spPr>
          <a:xfrm>
            <a:off x="504001" y="6044105"/>
            <a:ext cx="4773240" cy="352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FontTx/>
              <a:buNone/>
              <a:defRPr sz="1700">
                <a:latin typeface="FlandersArtSans-Regular" panose="00000500000000000000" pitchFamily="2" charset="0"/>
              </a:defRPr>
            </a:lvl1pPr>
            <a:lvl5pPr>
              <a:defRPr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4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07972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3"/>
          </p:nvPr>
        </p:nvSpPr>
        <p:spPr>
          <a:xfrm>
            <a:off x="288000" y="0"/>
            <a:ext cx="8856000" cy="6858000"/>
          </a:xfrm>
        </p:spPr>
        <p:txBody>
          <a:bodyPr anchor="ctr"/>
          <a:lstStyle>
            <a:lvl1pPr algn="ctr">
              <a:buNone/>
              <a:defRPr>
                <a:solidFill>
                  <a:srgbClr val="FF0000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BE"/>
          </a:p>
        </p:txBody>
      </p:sp>
      <p:grpSp>
        <p:nvGrpSpPr>
          <p:cNvPr id="11" name="Groeperen 10"/>
          <p:cNvGrpSpPr/>
          <p:nvPr userDrawn="1"/>
        </p:nvGrpSpPr>
        <p:grpSpPr>
          <a:xfrm>
            <a:off x="288000" y="3402000"/>
            <a:ext cx="8856000" cy="3456000"/>
            <a:chOff x="288000" y="3402000"/>
            <a:chExt cx="8856000" cy="3456000"/>
          </a:xfrm>
        </p:grpSpPr>
        <p:sp>
          <p:nvSpPr>
            <p:cNvPr id="5" name="Rechthoek 4"/>
            <p:cNvSpPr/>
            <p:nvPr userDrawn="1"/>
          </p:nvSpPr>
          <p:spPr>
            <a:xfrm>
              <a:off x="288000" y="4266000"/>
              <a:ext cx="8856000" cy="259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7" name="Rechthoekige driehoek 6"/>
            <p:cNvSpPr/>
            <p:nvPr userDrawn="1"/>
          </p:nvSpPr>
          <p:spPr>
            <a:xfrm flipH="1">
              <a:off x="288000" y="3402000"/>
              <a:ext cx="8856000" cy="864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96000" y="756000"/>
            <a:ext cx="3686547" cy="2196000"/>
          </a:xfrm>
        </p:spPr>
        <p:txBody>
          <a:bodyPr anchor="t">
            <a:noAutofit/>
          </a:bodyPr>
          <a:lstStyle>
            <a:lvl1pPr indent="0" algn="l">
              <a:lnSpc>
                <a:spcPts val="3800"/>
              </a:lnSpc>
              <a:defRPr sz="3700" b="0" i="0">
                <a:solidFill>
                  <a:schemeClr val="bg1"/>
                </a:solidFill>
                <a:latin typeface="FlandersArtSans-Bold" panose="00000800000000000000" pitchFamily="2" charset="0"/>
                <a:cs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8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876014" y="6336000"/>
            <a:ext cx="2141621" cy="365125"/>
          </a:xfrm>
        </p:spPr>
        <p:txBody>
          <a:bodyPr/>
          <a:lstStyle>
            <a:lvl1pPr>
              <a:defRPr sz="900"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8/02/2017</a:t>
            </a:fld>
            <a:r>
              <a:rPr lang="nl-BE">
                <a:solidFill>
                  <a:prstClr val="white">
                    <a:lumMod val="50000"/>
                  </a:prstClr>
                </a:solidFill>
              </a:rPr>
              <a:t> </a:t>
            </a:r>
            <a:r>
              <a:rPr lang="nl-BE" b="1">
                <a:solidFill>
                  <a:prstClr val="white">
                    <a:lumMod val="50000"/>
                  </a:prstClr>
                </a:solidFill>
              </a:rPr>
              <a:t>│</a:t>
            </a:r>
            <a:fld id="{B263F6C6-2226-4286-8995-C42CB1E7C290}" type="slidenum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‹nr.›</a:t>
            </a:fld>
            <a:endParaRPr lang="nl-BE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30" y="5857200"/>
            <a:ext cx="1834140" cy="7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299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6000" y="756000"/>
            <a:ext cx="7416000" cy="1116000"/>
          </a:xfrm>
        </p:spPr>
        <p:txBody>
          <a:bodyPr anchor="t" anchorCtr="0"/>
          <a:lstStyle>
            <a:lvl1pPr>
              <a:defRPr b="0" i="0">
                <a:latin typeface="FlandersArtSans-Bold" panose="00000800000000000000" pitchFamily="2" charset="0"/>
                <a:cs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20146" y="1908000"/>
            <a:ext cx="3391854" cy="3780000"/>
          </a:xfrm>
        </p:spPr>
        <p:txBody>
          <a:bodyPr bIns="0"/>
          <a:lstStyle>
            <a:lvl1pPr>
              <a:spcBef>
                <a:spcPts val="300"/>
              </a:spcBef>
              <a:defRPr sz="2000"/>
            </a:lvl1pPr>
            <a:lvl2pPr>
              <a:spcBef>
                <a:spcPts val="300"/>
              </a:spcBef>
              <a:defRPr sz="2000">
                <a:solidFill>
                  <a:schemeClr val="bg1">
                    <a:lumMod val="50000"/>
                  </a:schemeClr>
                </a:solidFill>
              </a:defRPr>
            </a:lvl2pPr>
            <a:lvl3pPr>
              <a:spcBef>
                <a:spcPts val="300"/>
              </a:spcBef>
              <a:defRPr sz="1600"/>
            </a:lvl3pPr>
            <a:lvl4pPr>
              <a:spcBef>
                <a:spcPts val="300"/>
              </a:spcBef>
              <a:defRPr sz="1600"/>
            </a:lvl4pPr>
            <a:lvl5pPr>
              <a:spcBef>
                <a:spcPts val="300"/>
              </a:spcBef>
              <a:defRPr sz="1600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12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876014" y="6336000"/>
            <a:ext cx="2141621" cy="365125"/>
          </a:xfrm>
        </p:spPr>
        <p:txBody>
          <a:bodyPr/>
          <a:lstStyle>
            <a:lvl1pPr>
              <a:defRPr sz="900"/>
            </a:lvl1pPr>
          </a:lstStyle>
          <a:p>
            <a:fld id="{7749CDD0-7D77-4D23-9A27-F361E39BA472}" type="datetime1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8/02/2017</a:t>
            </a:fld>
            <a:r>
              <a:rPr lang="nl-BE">
                <a:solidFill>
                  <a:prstClr val="white">
                    <a:lumMod val="50000"/>
                  </a:prstClr>
                </a:solidFill>
              </a:rPr>
              <a:t> </a:t>
            </a:r>
            <a:r>
              <a:rPr lang="nl-BE" b="1">
                <a:solidFill>
                  <a:prstClr val="white">
                    <a:lumMod val="50000"/>
                  </a:prstClr>
                </a:solidFill>
                <a:latin typeface="Calibri" panose="020F0502020204030204" pitchFamily="34" charset="0"/>
              </a:rPr>
              <a:t>│</a:t>
            </a:r>
            <a:fld id="{B263F6C6-2226-4286-8995-C42CB1E7C290}" type="slidenum">
              <a:rPr lang="nl-BE" smtClean="0">
                <a:solidFill>
                  <a:prstClr val="white">
                    <a:lumMod val="50000"/>
                  </a:prstClr>
                </a:solidFill>
                <a:latin typeface="Calibri" panose="020F0502020204030204" pitchFamily="34" charset="0"/>
              </a:rPr>
              <a:pPr/>
              <a:t>‹nr.›</a:t>
            </a:fld>
            <a:endParaRPr lang="nl-BE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jdelijke aanduiding voor afbeelding 4"/>
          <p:cNvSpPr>
            <a:spLocks noGrp="1"/>
          </p:cNvSpPr>
          <p:nvPr>
            <p:ph type="pic" sz="quarter" idx="13"/>
          </p:nvPr>
        </p:nvSpPr>
        <p:spPr>
          <a:xfrm>
            <a:off x="1294228" y="1908000"/>
            <a:ext cx="3708000" cy="3780000"/>
          </a:xfrm>
        </p:spPr>
        <p:txBody>
          <a:bodyPr anchor="ctr"/>
          <a:lstStyle>
            <a:lvl1pPr algn="ctr">
              <a:buNone/>
              <a:defRPr>
                <a:solidFill>
                  <a:srgbClr val="FF0000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BE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35" y="5857200"/>
            <a:ext cx="1682929" cy="7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328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6000" y="756000"/>
            <a:ext cx="7416000" cy="1116000"/>
          </a:xfrm>
        </p:spPr>
        <p:txBody>
          <a:bodyPr anchor="t" anchorCtr="0"/>
          <a:lstStyle>
            <a:lvl1pPr>
              <a:defRPr b="0" i="0">
                <a:latin typeface="FlandersArtSans-Bold" panose="00000800000000000000" pitchFamily="2" charset="0"/>
                <a:cs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96000" y="1908000"/>
            <a:ext cx="3708000" cy="3780000"/>
          </a:xfrm>
        </p:spPr>
        <p:txBody>
          <a:bodyPr bIns="0"/>
          <a:lstStyle>
            <a:lvl1pPr>
              <a:spcBef>
                <a:spcPts val="300"/>
              </a:spcBef>
              <a:defRPr sz="2000">
                <a:latin typeface="FlandersArtSans-Bold" panose="00000800000000000000" pitchFamily="2" charset="0"/>
              </a:defRPr>
            </a:lvl1pPr>
            <a:lvl2pPr>
              <a:spcBef>
                <a:spcPts val="300"/>
              </a:spcBef>
              <a:defRPr sz="2000">
                <a:solidFill>
                  <a:schemeClr val="bg1">
                    <a:lumMod val="50000"/>
                  </a:schemeClr>
                </a:solidFill>
                <a:latin typeface="FlandersArtSans-Regular" panose="00000500000000000000" pitchFamily="2" charset="0"/>
              </a:defRPr>
            </a:lvl2pPr>
            <a:lvl3pPr>
              <a:spcBef>
                <a:spcPts val="300"/>
              </a:spcBef>
              <a:defRPr sz="1800">
                <a:latin typeface="FlandersArtSans-Regular" panose="00000500000000000000" pitchFamily="2" charset="0"/>
              </a:defRPr>
            </a:lvl3pPr>
            <a:lvl4pPr>
              <a:spcBef>
                <a:spcPts val="300"/>
              </a:spcBef>
              <a:defRPr sz="1800">
                <a:latin typeface="FlandersArtSans-Regular" panose="00000500000000000000" pitchFamily="2" charset="0"/>
              </a:defRPr>
            </a:lvl4pPr>
            <a:lvl5pPr>
              <a:spcBef>
                <a:spcPts val="300"/>
              </a:spcBef>
              <a:defRPr sz="1800"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876014" y="6336000"/>
            <a:ext cx="2141621" cy="365125"/>
          </a:xfrm>
        </p:spPr>
        <p:txBody>
          <a:bodyPr/>
          <a:lstStyle>
            <a:lvl1pPr>
              <a:defRPr sz="900"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8/02/2017</a:t>
            </a:fld>
            <a:r>
              <a:rPr lang="nl-BE">
                <a:solidFill>
                  <a:prstClr val="white">
                    <a:lumMod val="50000"/>
                  </a:prstClr>
                </a:solidFill>
              </a:rPr>
              <a:t> </a:t>
            </a:r>
            <a:r>
              <a:rPr lang="nl-BE" b="1">
                <a:solidFill>
                  <a:prstClr val="white">
                    <a:lumMod val="50000"/>
                  </a:prstClr>
                </a:solidFill>
              </a:rPr>
              <a:t>│</a:t>
            </a:r>
            <a:fld id="{B263F6C6-2226-4286-8995-C42CB1E7C290}" type="slidenum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‹nr.›</a:t>
            </a:fld>
            <a:endParaRPr lang="nl-BE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0" name="Tijdelijke aanduiding voor inhoud 3"/>
          <p:cNvSpPr>
            <a:spLocks noGrp="1"/>
          </p:cNvSpPr>
          <p:nvPr>
            <p:ph sz="half" idx="13"/>
          </p:nvPr>
        </p:nvSpPr>
        <p:spPr>
          <a:xfrm>
            <a:off x="5040000" y="1908000"/>
            <a:ext cx="3672000" cy="3780000"/>
          </a:xfrm>
        </p:spPr>
        <p:txBody>
          <a:bodyPr bIns="0"/>
          <a:lstStyle>
            <a:lvl1pPr>
              <a:defRPr sz="2000">
                <a:latin typeface="FlandersArtSans-Bold" panose="00000800000000000000" pitchFamily="2" charset="0"/>
              </a:defRPr>
            </a:lvl1pPr>
            <a:lvl2pPr>
              <a:spcBef>
                <a:spcPts val="300"/>
              </a:spcBef>
              <a:defRPr sz="2000">
                <a:solidFill>
                  <a:schemeClr val="bg1">
                    <a:lumMod val="50000"/>
                  </a:schemeClr>
                </a:solidFill>
                <a:latin typeface="FlandersArtSans-Regular" panose="00000500000000000000" pitchFamily="2" charset="0"/>
              </a:defRPr>
            </a:lvl2pPr>
            <a:lvl3pPr>
              <a:spcBef>
                <a:spcPts val="300"/>
              </a:spcBef>
              <a:defRPr sz="1800">
                <a:latin typeface="FlandersArtSans-Regular" panose="00000500000000000000" pitchFamily="2" charset="0"/>
              </a:defRPr>
            </a:lvl3pPr>
            <a:lvl4pPr>
              <a:spcBef>
                <a:spcPts val="300"/>
              </a:spcBef>
              <a:defRPr sz="1800">
                <a:latin typeface="FlandersArtSans-Regular" panose="00000500000000000000" pitchFamily="2" charset="0"/>
              </a:defRPr>
            </a:lvl4pPr>
            <a:lvl5pPr>
              <a:spcBef>
                <a:spcPts val="300"/>
              </a:spcBef>
              <a:defRPr sz="1800"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35" y="5857200"/>
            <a:ext cx="1682929" cy="7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93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876014" y="6336000"/>
            <a:ext cx="2141621" cy="365125"/>
          </a:xfrm>
        </p:spPr>
        <p:txBody>
          <a:bodyPr/>
          <a:lstStyle>
            <a:lvl1pPr>
              <a:defRPr sz="900"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8/02/2017</a:t>
            </a:fld>
            <a:r>
              <a:rPr lang="nl-BE">
                <a:solidFill>
                  <a:prstClr val="white">
                    <a:lumMod val="50000"/>
                  </a:prstClr>
                </a:solidFill>
              </a:rPr>
              <a:t> </a:t>
            </a:r>
            <a:r>
              <a:rPr lang="nl-BE" b="1">
                <a:solidFill>
                  <a:prstClr val="white">
                    <a:lumMod val="50000"/>
                  </a:prstClr>
                </a:solidFill>
              </a:rPr>
              <a:t>│</a:t>
            </a:r>
            <a:fld id="{B263F6C6-2226-4286-8995-C42CB1E7C290}" type="slidenum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‹nr.›</a:t>
            </a:fld>
            <a:endParaRPr lang="nl-BE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296000" y="756000"/>
            <a:ext cx="7416000" cy="1116000"/>
          </a:xfrm>
        </p:spPr>
        <p:txBody>
          <a:bodyPr anchor="t" anchorCtr="0"/>
          <a:lstStyle>
            <a:lvl1pPr>
              <a:defRPr>
                <a:latin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9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96000" y="1915200"/>
            <a:ext cx="7416000" cy="3672000"/>
          </a:xfrm>
        </p:spPr>
        <p:txBody>
          <a:bodyPr bIns="0"/>
          <a:lstStyle>
            <a:lvl1pPr marL="0" indent="0">
              <a:lnSpc>
                <a:spcPct val="90000"/>
              </a:lnSpc>
              <a:buFontTx/>
              <a:buBlip>
                <a:blip r:embed="rId2"/>
              </a:buBlip>
              <a:defRPr sz="2200">
                <a:latin typeface="FlandersArtSans-Regular" panose="00000500000000000000" pitchFamily="2" charset="0"/>
              </a:defRPr>
            </a:lvl1pPr>
            <a:lvl2pPr>
              <a:lnSpc>
                <a:spcPct val="90000"/>
              </a:lnSpc>
              <a:buSzPct val="75000"/>
              <a:buFontTx/>
              <a:buBlip>
                <a:blip r:embed="rId3"/>
              </a:buBlip>
              <a:defRPr sz="2200">
                <a:solidFill>
                  <a:schemeClr val="bg1">
                    <a:lumMod val="50000"/>
                  </a:schemeClr>
                </a:solidFill>
                <a:latin typeface="FlandersArtSans-Regular" panose="00000500000000000000" pitchFamily="2" charset="0"/>
              </a:defRPr>
            </a:lvl2pPr>
            <a:lvl3pPr>
              <a:lnSpc>
                <a:spcPct val="90000"/>
              </a:lnSpc>
              <a:buSzPct val="85000"/>
              <a:defRPr>
                <a:latin typeface="FlandersArtSans-Regular" panose="00000500000000000000" pitchFamily="2" charset="0"/>
              </a:defRPr>
            </a:lvl3pPr>
            <a:lvl4pPr>
              <a:lnSpc>
                <a:spcPct val="90000"/>
              </a:lnSpc>
              <a:defRPr>
                <a:latin typeface="FlandersArtSans-Regular" panose="00000500000000000000" pitchFamily="2" charset="0"/>
              </a:defRPr>
            </a:lvl4pPr>
            <a:lvl5pPr>
              <a:lnSpc>
                <a:spcPct val="90000"/>
              </a:lnSpc>
              <a:defRPr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35" y="5857200"/>
            <a:ext cx="1682929" cy="7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223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eren 3"/>
          <p:cNvGrpSpPr/>
          <p:nvPr userDrawn="1"/>
        </p:nvGrpSpPr>
        <p:grpSpPr>
          <a:xfrm>
            <a:off x="1476000" y="288000"/>
            <a:ext cx="7379999" cy="6265475"/>
            <a:chOff x="1476000" y="288000"/>
            <a:chExt cx="7379999" cy="6265475"/>
          </a:xfrm>
          <a:solidFill>
            <a:schemeClr val="accent1"/>
          </a:solidFill>
        </p:grpSpPr>
        <p:sp>
          <p:nvSpPr>
            <p:cNvPr id="8" name="Rechthoek 7"/>
            <p:cNvSpPr>
              <a:spLocks/>
            </p:cNvSpPr>
            <p:nvPr userDrawn="1"/>
          </p:nvSpPr>
          <p:spPr>
            <a:xfrm>
              <a:off x="3277896" y="288000"/>
              <a:ext cx="5578103" cy="626547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" name="Rechthoekige driehoek 9"/>
            <p:cNvSpPr/>
            <p:nvPr userDrawn="1"/>
          </p:nvSpPr>
          <p:spPr>
            <a:xfrm flipH="1">
              <a:off x="1476000" y="288000"/>
              <a:ext cx="1800000" cy="6264000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96052" y="2104574"/>
            <a:ext cx="3816000" cy="2484000"/>
          </a:xfrm>
        </p:spPr>
        <p:txBody>
          <a:bodyPr anchor="t" anchorCtr="0">
            <a:noAutofit/>
          </a:bodyPr>
          <a:lstStyle>
            <a:lvl1pPr algn="l">
              <a:lnSpc>
                <a:spcPts val="5400"/>
              </a:lnSpc>
              <a:defRPr sz="54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000832" y="4631622"/>
            <a:ext cx="3816000" cy="1224000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spcBef>
                <a:spcPts val="0"/>
              </a:spcBef>
              <a:buNone/>
              <a:defRPr sz="158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8" y="288000"/>
            <a:ext cx="1696335" cy="720000"/>
          </a:xfrm>
          <a:prstGeom prst="rect">
            <a:avLst/>
          </a:prstGeom>
        </p:spPr>
      </p:pic>
      <p:sp>
        <p:nvSpPr>
          <p:cNvPr id="12" name="Tijdelijke aanduiding voor tekst 2"/>
          <p:cNvSpPr>
            <a:spLocks noGrp="1"/>
          </p:cNvSpPr>
          <p:nvPr>
            <p:ph idx="12" hasCustomPrompt="1"/>
          </p:nvPr>
        </p:nvSpPr>
        <p:spPr>
          <a:xfrm>
            <a:off x="3636022" y="6044105"/>
            <a:ext cx="4773240" cy="352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buFontTx/>
              <a:buNone/>
              <a:defRPr sz="1700">
                <a:latin typeface="FlandersArtSans-Regular" panose="00000500000000000000" pitchFamily="2" charset="0"/>
              </a:defRPr>
            </a:lvl1pPr>
            <a:lvl5pPr algn="r">
              <a:defRPr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4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55369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4"/>
          <p:cNvSpPr>
            <a:spLocks noGrp="1"/>
          </p:cNvSpPr>
          <p:nvPr>
            <p:ph type="pic" sz="quarter" idx="10"/>
          </p:nvPr>
        </p:nvSpPr>
        <p:spPr>
          <a:xfrm>
            <a:off x="288000" y="288000"/>
            <a:ext cx="8568000" cy="6264000"/>
          </a:xfrm>
        </p:spPr>
        <p:txBody>
          <a:bodyPr anchor="ctr"/>
          <a:lstStyle>
            <a:lvl1pPr marL="0" indent="0" algn="r">
              <a:buNone/>
              <a:defRPr>
                <a:solidFill>
                  <a:srgbClr val="FF0000"/>
                </a:solidFill>
              </a:defRPr>
            </a:lvl1pPr>
          </a:lstStyle>
          <a:p>
            <a:endParaRPr lang="nl-BE"/>
          </a:p>
        </p:txBody>
      </p:sp>
      <p:grpSp>
        <p:nvGrpSpPr>
          <p:cNvPr id="16" name="Groeperen 15"/>
          <p:cNvGrpSpPr/>
          <p:nvPr userDrawn="1"/>
        </p:nvGrpSpPr>
        <p:grpSpPr>
          <a:xfrm>
            <a:off x="288001" y="286525"/>
            <a:ext cx="6033505" cy="6265475"/>
            <a:chOff x="288001" y="288000"/>
            <a:chExt cx="6033505" cy="6265475"/>
          </a:xfrm>
          <a:solidFill>
            <a:schemeClr val="accent1"/>
          </a:solidFill>
        </p:grpSpPr>
        <p:sp>
          <p:nvSpPr>
            <p:cNvPr id="12" name="Rechthoek 11"/>
            <p:cNvSpPr>
              <a:spLocks/>
            </p:cNvSpPr>
            <p:nvPr userDrawn="1"/>
          </p:nvSpPr>
          <p:spPr>
            <a:xfrm>
              <a:off x="288001" y="288000"/>
              <a:ext cx="4248000" cy="626547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3" name="Rechthoekige driehoek 12"/>
            <p:cNvSpPr/>
            <p:nvPr userDrawn="1"/>
          </p:nvSpPr>
          <p:spPr>
            <a:xfrm>
              <a:off x="4536000" y="288000"/>
              <a:ext cx="1785506" cy="6264000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2000" y="2556000"/>
            <a:ext cx="3816000" cy="1943998"/>
          </a:xfrm>
        </p:spPr>
        <p:txBody>
          <a:bodyPr wrap="square" anchor="t" anchorCtr="0">
            <a:noAutofit/>
          </a:bodyPr>
          <a:lstStyle>
            <a:lvl1pPr algn="l">
              <a:lnSpc>
                <a:spcPts val="5200"/>
              </a:lnSpc>
              <a:defRPr sz="5200" b="0" i="0">
                <a:latin typeface="FlandersArtSans-Bold" panose="00000800000000000000" pitchFamily="2" charset="0"/>
                <a:cs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33577" y="4650972"/>
            <a:ext cx="3816000" cy="1224000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buNone/>
              <a:defRPr sz="158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576000"/>
            <a:ext cx="2404071" cy="720000"/>
          </a:xfrm>
          <a:prstGeom prst="rect">
            <a:avLst/>
          </a:prstGeom>
        </p:spPr>
      </p:pic>
      <p:sp>
        <p:nvSpPr>
          <p:cNvPr id="14" name="Tijdelijke aanduiding voor tekst 2"/>
          <p:cNvSpPr>
            <a:spLocks noGrp="1"/>
          </p:cNvSpPr>
          <p:nvPr>
            <p:ph idx="12" hasCustomPrompt="1"/>
          </p:nvPr>
        </p:nvSpPr>
        <p:spPr>
          <a:xfrm>
            <a:off x="504001" y="6044105"/>
            <a:ext cx="4773240" cy="352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FontTx/>
              <a:buNone/>
              <a:defRPr sz="1700">
                <a:latin typeface="FlandersArtSans-Regular" panose="00000500000000000000" pitchFamily="2" charset="0"/>
              </a:defRPr>
            </a:lvl1pPr>
            <a:lvl5pPr>
              <a:defRPr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4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9237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eren 11"/>
          <p:cNvGrpSpPr/>
          <p:nvPr userDrawn="1"/>
        </p:nvGrpSpPr>
        <p:grpSpPr>
          <a:xfrm>
            <a:off x="288000" y="288000"/>
            <a:ext cx="8553506" cy="6265475"/>
            <a:chOff x="288000" y="288000"/>
            <a:chExt cx="8553506" cy="6265475"/>
          </a:xfrm>
          <a:solidFill>
            <a:schemeClr val="accent1"/>
          </a:solidFill>
        </p:grpSpPr>
        <p:sp>
          <p:nvSpPr>
            <p:cNvPr id="10" name="Rechthoek 9"/>
            <p:cNvSpPr>
              <a:spLocks/>
            </p:cNvSpPr>
            <p:nvPr userDrawn="1"/>
          </p:nvSpPr>
          <p:spPr>
            <a:xfrm>
              <a:off x="288000" y="288000"/>
              <a:ext cx="6767999" cy="626547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1" name="Rechthoekige driehoek 10"/>
            <p:cNvSpPr/>
            <p:nvPr userDrawn="1"/>
          </p:nvSpPr>
          <p:spPr>
            <a:xfrm>
              <a:off x="7056000" y="288000"/>
              <a:ext cx="1785506" cy="6264000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04000" y="2520000"/>
            <a:ext cx="5342082" cy="1579711"/>
          </a:xfrm>
        </p:spPr>
        <p:txBody>
          <a:bodyPr anchor="b" anchorCtr="0">
            <a:noAutofit/>
          </a:bodyPr>
          <a:lstStyle>
            <a:lvl1pPr algn="l">
              <a:lnSpc>
                <a:spcPts val="5400"/>
              </a:lnSpc>
              <a:defRPr sz="5400" b="0" i="0">
                <a:latin typeface="FlandersArtSans-Bold" panose="00000800000000000000" pitchFamily="2" charset="0"/>
                <a:cs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304000" y="4174702"/>
            <a:ext cx="5354606" cy="1053708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buNone/>
              <a:defRPr sz="158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13" name="Tijdelijke aanduiding voor tekst 2"/>
          <p:cNvSpPr>
            <a:spLocks noGrp="1"/>
          </p:cNvSpPr>
          <p:nvPr>
            <p:ph idx="12" hasCustomPrompt="1"/>
          </p:nvPr>
        </p:nvSpPr>
        <p:spPr>
          <a:xfrm>
            <a:off x="504001" y="6044105"/>
            <a:ext cx="4773240" cy="352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FontTx/>
              <a:buNone/>
              <a:defRPr sz="1700">
                <a:latin typeface="FlandersArtSans-Regular" panose="00000500000000000000" pitchFamily="2" charset="0"/>
              </a:defRPr>
            </a:lvl1pPr>
            <a:lvl5pPr>
              <a:defRPr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4"/>
            <a:endParaRPr lang="nl-BE"/>
          </a:p>
        </p:txBody>
      </p:sp>
      <p:pic>
        <p:nvPicPr>
          <p:cNvPr id="14" name="Afbeelding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576000"/>
            <a:ext cx="2404071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75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eren 3"/>
          <p:cNvGrpSpPr/>
          <p:nvPr userDrawn="1"/>
        </p:nvGrpSpPr>
        <p:grpSpPr>
          <a:xfrm>
            <a:off x="1476000" y="288000"/>
            <a:ext cx="7379999" cy="6265475"/>
            <a:chOff x="1476000" y="288000"/>
            <a:chExt cx="7379999" cy="6265475"/>
          </a:xfrm>
          <a:solidFill>
            <a:schemeClr val="accent1"/>
          </a:solidFill>
        </p:grpSpPr>
        <p:sp>
          <p:nvSpPr>
            <p:cNvPr id="8" name="Rechthoek 7"/>
            <p:cNvSpPr>
              <a:spLocks/>
            </p:cNvSpPr>
            <p:nvPr userDrawn="1"/>
          </p:nvSpPr>
          <p:spPr>
            <a:xfrm>
              <a:off x="3277896" y="288000"/>
              <a:ext cx="5578103" cy="626547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0" name="Rechthoekige driehoek 9"/>
            <p:cNvSpPr/>
            <p:nvPr userDrawn="1"/>
          </p:nvSpPr>
          <p:spPr>
            <a:xfrm flipH="1">
              <a:off x="1476000" y="288000"/>
              <a:ext cx="1800000" cy="6264000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96052" y="2104574"/>
            <a:ext cx="3816000" cy="2484000"/>
          </a:xfrm>
        </p:spPr>
        <p:txBody>
          <a:bodyPr anchor="t" anchorCtr="0">
            <a:noAutofit/>
          </a:bodyPr>
          <a:lstStyle>
            <a:lvl1pPr algn="l">
              <a:lnSpc>
                <a:spcPts val="5400"/>
              </a:lnSpc>
              <a:defRPr sz="54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000832" y="4631622"/>
            <a:ext cx="3816000" cy="1224000"/>
          </a:xfrm>
          <a:prstGeom prst="rect">
            <a:avLst/>
          </a:prstGeo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spcBef>
                <a:spcPts val="0"/>
              </a:spcBef>
              <a:buNone/>
              <a:defRPr sz="158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8" y="288000"/>
            <a:ext cx="1696335" cy="720000"/>
          </a:xfrm>
          <a:prstGeom prst="rect">
            <a:avLst/>
          </a:prstGeom>
        </p:spPr>
      </p:pic>
      <p:sp>
        <p:nvSpPr>
          <p:cNvPr id="12" name="Tijdelijke aanduiding voor tekst 2"/>
          <p:cNvSpPr>
            <a:spLocks noGrp="1"/>
          </p:cNvSpPr>
          <p:nvPr>
            <p:ph idx="12" hasCustomPrompt="1"/>
          </p:nvPr>
        </p:nvSpPr>
        <p:spPr>
          <a:xfrm>
            <a:off x="3636022" y="6044105"/>
            <a:ext cx="4773240" cy="352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buFontTx/>
              <a:buNone/>
              <a:defRPr sz="1700">
                <a:latin typeface="FlandersArtSans-Regular" panose="00000500000000000000" pitchFamily="2" charset="0"/>
              </a:defRPr>
            </a:lvl1pPr>
            <a:lvl5pPr algn="r">
              <a:defRPr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4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0182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sz="quarter" idx="14"/>
          </p:nvPr>
        </p:nvSpPr>
        <p:spPr>
          <a:xfrm>
            <a:off x="0" y="-1"/>
            <a:ext cx="9144000" cy="6858001"/>
          </a:xfrm>
        </p:spPr>
        <p:txBody>
          <a:bodyPr anchor="ctr"/>
          <a:lstStyle>
            <a:lvl1pPr marL="0" indent="0" algn="r">
              <a:buNone/>
              <a:defRPr>
                <a:solidFill>
                  <a:srgbClr val="FF0000"/>
                </a:solidFill>
              </a:defRPr>
            </a:lvl1pPr>
          </a:lstStyle>
          <a:p>
            <a:endParaRPr lang="nl-BE"/>
          </a:p>
        </p:txBody>
      </p:sp>
      <p:grpSp>
        <p:nvGrpSpPr>
          <p:cNvPr id="11" name="Groep 10"/>
          <p:cNvGrpSpPr/>
          <p:nvPr userDrawn="1"/>
        </p:nvGrpSpPr>
        <p:grpSpPr>
          <a:xfrm>
            <a:off x="-1" y="0"/>
            <a:ext cx="6228000" cy="6858000"/>
            <a:chOff x="288001" y="288000"/>
            <a:chExt cx="6033505" cy="6265475"/>
          </a:xfrm>
          <a:solidFill>
            <a:schemeClr val="accent1"/>
          </a:solidFill>
        </p:grpSpPr>
        <p:sp>
          <p:nvSpPr>
            <p:cNvPr id="9" name="Rechthoek 8"/>
            <p:cNvSpPr>
              <a:spLocks/>
            </p:cNvSpPr>
            <p:nvPr userDrawn="1"/>
          </p:nvSpPr>
          <p:spPr>
            <a:xfrm flipV="1">
              <a:off x="288001" y="288000"/>
              <a:ext cx="4248000" cy="626547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0" name="Rechthoekige driehoek 9"/>
            <p:cNvSpPr/>
            <p:nvPr userDrawn="1"/>
          </p:nvSpPr>
          <p:spPr>
            <a:xfrm flipV="1">
              <a:off x="4536000" y="288000"/>
              <a:ext cx="1785506" cy="6264000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876014" y="6328278"/>
            <a:ext cx="2141621" cy="365125"/>
          </a:xfrm>
          <a:prstGeom prst="rect">
            <a:avLst/>
          </a:prstGeom>
        </p:spPr>
        <p:txBody>
          <a:bodyPr/>
          <a:lstStyle>
            <a:lvl1pPr>
              <a:defRPr sz="900"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>
                <a:solidFill>
                  <a:srgbClr val="373636">
                    <a:tint val="75000"/>
                  </a:srgbClr>
                </a:solidFill>
              </a:rPr>
              <a:pPr/>
              <a:t>8/02/2017</a:t>
            </a:fld>
            <a:r>
              <a:rPr lang="nl-BE">
                <a:solidFill>
                  <a:srgbClr val="373636">
                    <a:tint val="75000"/>
                  </a:srgbClr>
                </a:solidFill>
              </a:rPr>
              <a:t> </a:t>
            </a:r>
            <a:r>
              <a:rPr lang="nl-BE" b="1">
                <a:solidFill>
                  <a:srgbClr val="373636">
                    <a:tint val="75000"/>
                  </a:srgbClr>
                </a:solidFill>
              </a:rPr>
              <a:t>│</a:t>
            </a:r>
            <a:fld id="{B263F6C6-2226-4286-8995-C42CB1E7C290}" type="slidenum">
              <a:rPr lang="nl-BE" smtClean="0">
                <a:solidFill>
                  <a:srgbClr val="373636">
                    <a:tint val="75000"/>
                  </a:srgbClr>
                </a:solidFill>
              </a:rPr>
              <a:pPr/>
              <a:t>‹nr.›</a:t>
            </a:fld>
            <a:endParaRPr lang="nl-BE">
              <a:solidFill>
                <a:srgbClr val="373636">
                  <a:tint val="75000"/>
                </a:srgbClr>
              </a:solidFill>
            </a:endParaRPr>
          </a:p>
        </p:txBody>
      </p:sp>
      <p:sp>
        <p:nvSpPr>
          <p:cNvPr id="8" name="Titel 1"/>
          <p:cNvSpPr>
            <a:spLocks noGrp="1"/>
          </p:cNvSpPr>
          <p:nvPr>
            <p:ph type="ctrTitle"/>
          </p:nvPr>
        </p:nvSpPr>
        <p:spPr>
          <a:xfrm>
            <a:off x="1332000" y="756846"/>
            <a:ext cx="3456131" cy="1800000"/>
          </a:xfrm>
        </p:spPr>
        <p:txBody>
          <a:bodyPr anchor="b" anchorCtr="0">
            <a:noAutofit/>
          </a:bodyPr>
          <a:lstStyle>
            <a:lvl1pPr algn="l">
              <a:lnSpc>
                <a:spcPts val="3800"/>
              </a:lnSpc>
              <a:defRPr sz="3700" b="0" i="0">
                <a:latin typeface="FlandersArtSans-Bold" panose="00000800000000000000" pitchFamily="2" charset="0"/>
                <a:cs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3"/>
          </p:nvPr>
        </p:nvSpPr>
        <p:spPr>
          <a:xfrm>
            <a:off x="1332000" y="2987448"/>
            <a:ext cx="3112678" cy="2770098"/>
          </a:xfrm>
        </p:spPr>
        <p:txBody>
          <a:bodyPr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2100">
                <a:latin typeface="FlandersArtSans-Regular" panose="00000500000000000000" pitchFamily="2" charset="0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56571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876014" y="6336000"/>
            <a:ext cx="2141621" cy="365125"/>
          </a:xfrm>
        </p:spPr>
        <p:txBody>
          <a:bodyPr/>
          <a:lstStyle>
            <a:lvl1pPr>
              <a:defRPr sz="900"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/>
              <a:pPr/>
              <a:t>8/02/2017</a:t>
            </a:fld>
            <a:r>
              <a:rPr lang="nl-BE" smtClean="0"/>
              <a:t> </a:t>
            </a:r>
            <a:r>
              <a:rPr lang="nl-BE" b="1" smtClean="0"/>
              <a:t>│</a:t>
            </a:r>
            <a:fld id="{B263F6C6-2226-4286-8995-C42CB1E7C290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296000" y="756000"/>
            <a:ext cx="7416000" cy="1116000"/>
          </a:xfrm>
        </p:spPr>
        <p:txBody>
          <a:bodyPr anchor="t" anchorCtr="0"/>
          <a:lstStyle>
            <a:lvl1pPr>
              <a:defRPr>
                <a:latin typeface="FlandersArtSans-Bold" panose="00000800000000000000" pitchFamily="2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BE" dirty="0"/>
          </a:p>
        </p:txBody>
      </p:sp>
      <p:sp>
        <p:nvSpPr>
          <p:cNvPr id="9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96000" y="1915200"/>
            <a:ext cx="7416000" cy="3672000"/>
          </a:xfrm>
        </p:spPr>
        <p:txBody>
          <a:bodyPr bIns="0"/>
          <a:lstStyle>
            <a:lvl1pPr marL="0" indent="0">
              <a:lnSpc>
                <a:spcPct val="90000"/>
              </a:lnSpc>
              <a:buFontTx/>
              <a:buBlip>
                <a:blip r:embed="rId2"/>
              </a:buBlip>
              <a:defRPr sz="2200">
                <a:latin typeface="FlandersArtSans-Regular" panose="00000500000000000000" pitchFamily="2" charset="0"/>
              </a:defRPr>
            </a:lvl1pPr>
            <a:lvl2pPr>
              <a:lnSpc>
                <a:spcPct val="90000"/>
              </a:lnSpc>
              <a:buSzPct val="75000"/>
              <a:buFontTx/>
              <a:buBlip>
                <a:blip r:embed="rId3"/>
              </a:buBlip>
              <a:defRPr sz="2200">
                <a:solidFill>
                  <a:schemeClr val="bg1">
                    <a:lumMod val="50000"/>
                  </a:schemeClr>
                </a:solidFill>
                <a:latin typeface="FlandersArtSans-Regular" panose="00000500000000000000" pitchFamily="2" charset="0"/>
              </a:defRPr>
            </a:lvl2pPr>
            <a:lvl3pPr>
              <a:lnSpc>
                <a:spcPct val="90000"/>
              </a:lnSpc>
              <a:buSzPct val="85000"/>
              <a:defRPr>
                <a:latin typeface="FlandersArtSans-Regular" panose="00000500000000000000" pitchFamily="2" charset="0"/>
              </a:defRPr>
            </a:lvl3pPr>
            <a:lvl4pPr>
              <a:lnSpc>
                <a:spcPct val="90000"/>
              </a:lnSpc>
              <a:defRPr>
                <a:latin typeface="FlandersArtSans-Regular" panose="00000500000000000000" pitchFamily="2" charset="0"/>
              </a:defRPr>
            </a:lvl4pPr>
            <a:lvl5pPr>
              <a:lnSpc>
                <a:spcPct val="90000"/>
              </a:lnSpc>
              <a:defRPr>
                <a:latin typeface="FlandersArtSans-Regular" panose="00000500000000000000" pitchFamily="2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35" y="5857200"/>
            <a:ext cx="1682929" cy="7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316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731" y="288000"/>
            <a:ext cx="1916858" cy="813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96000" y="2016000"/>
            <a:ext cx="7416000" cy="2088000"/>
          </a:xfrm>
        </p:spPr>
        <p:txBody>
          <a:bodyPr anchor="b" anchorCtr="0">
            <a:noAutofit/>
          </a:bodyPr>
          <a:lstStyle>
            <a:lvl1pPr indent="0" algn="l">
              <a:lnSpc>
                <a:spcPts val="5400"/>
              </a:lnSpc>
              <a:defRPr sz="5400" b="0" i="0">
                <a:latin typeface="FlandersArtSans-Bold" panose="00000800000000000000" pitchFamily="2" charset="0"/>
                <a:cs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96000" y="4140000"/>
            <a:ext cx="7416000" cy="1655762"/>
          </a:xfr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buNone/>
              <a:defRPr sz="1580">
                <a:latin typeface="FlandersArtSans-Regular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9" name="Tijdelijke aanduiding voor tekst 10"/>
          <p:cNvSpPr>
            <a:spLocks noGrp="1"/>
          </p:cNvSpPr>
          <p:nvPr>
            <p:ph type="body" sz="quarter" idx="15" hasCustomPrompt="1"/>
          </p:nvPr>
        </p:nvSpPr>
        <p:spPr>
          <a:xfrm>
            <a:off x="4426123" y="6361602"/>
            <a:ext cx="4435200" cy="352800"/>
          </a:xfrm>
        </p:spPr>
        <p:txBody>
          <a:bodyPr/>
          <a:lstStyle>
            <a:lvl1pPr marL="0" indent="0" algn="r">
              <a:buNone/>
              <a:defRPr sz="1700">
                <a:solidFill>
                  <a:schemeClr val="tx1"/>
                </a:solidFill>
                <a:latin typeface="FlandersArtSans-Regular" panose="00000500000000000000" pitchFamily="2" charset="0"/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369901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3"/>
          </p:nvPr>
        </p:nvSpPr>
        <p:spPr>
          <a:xfrm>
            <a:off x="288000" y="0"/>
            <a:ext cx="8856000" cy="6858000"/>
          </a:xfrm>
        </p:spPr>
        <p:txBody>
          <a:bodyPr anchor="ctr"/>
          <a:lstStyle>
            <a:lvl1pPr algn="ctr">
              <a:buNone/>
              <a:defRPr>
                <a:solidFill>
                  <a:srgbClr val="FF0000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96000" y="756000"/>
            <a:ext cx="4400361" cy="2196000"/>
          </a:xfrm>
        </p:spPr>
        <p:txBody>
          <a:bodyPr anchor="t">
            <a:noAutofit/>
          </a:bodyPr>
          <a:lstStyle>
            <a:lvl1pPr indent="0" algn="l">
              <a:lnSpc>
                <a:spcPts val="3800"/>
              </a:lnSpc>
              <a:defRPr sz="3700" b="0" i="0">
                <a:solidFill>
                  <a:schemeClr val="bg1"/>
                </a:solidFill>
                <a:latin typeface="FlandersArtSans-Bold" panose="00000800000000000000" pitchFamily="2" charset="0"/>
                <a:cs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35" y="5857200"/>
            <a:ext cx="1682929" cy="714310"/>
          </a:xfrm>
          <a:prstGeom prst="rect">
            <a:avLst/>
          </a:prstGeom>
        </p:spPr>
      </p:pic>
      <p:sp>
        <p:nvSpPr>
          <p:cNvPr id="15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876014" y="6336000"/>
            <a:ext cx="2141621" cy="365125"/>
          </a:xfrm>
        </p:spPr>
        <p:txBody>
          <a:bodyPr/>
          <a:lstStyle>
            <a:lvl1pPr>
              <a:defRPr sz="900"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8/02/2017</a:t>
            </a:fld>
            <a:r>
              <a:rPr lang="nl-BE">
                <a:solidFill>
                  <a:prstClr val="white">
                    <a:lumMod val="50000"/>
                  </a:prstClr>
                </a:solidFill>
              </a:rPr>
              <a:t> </a:t>
            </a:r>
            <a:r>
              <a:rPr lang="nl-BE" b="1">
                <a:solidFill>
                  <a:prstClr val="white">
                    <a:lumMod val="50000"/>
                  </a:prstClr>
                </a:solidFill>
              </a:rPr>
              <a:t>│</a:t>
            </a:r>
            <a:fld id="{B263F6C6-2226-4286-8995-C42CB1E7C290}" type="slidenum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‹nr.›</a:t>
            </a:fld>
            <a:endParaRPr lang="nl-BE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1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1"/>
          <p:cNvSpPr>
            <a:spLocks noGrp="1"/>
          </p:cNvSpPr>
          <p:nvPr>
            <p:ph type="pic" sz="quarter" idx="12"/>
          </p:nvPr>
        </p:nvSpPr>
        <p:spPr>
          <a:xfrm>
            <a:off x="287999" y="0"/>
            <a:ext cx="8856000" cy="6858000"/>
          </a:xfrm>
        </p:spPr>
        <p:txBody>
          <a:bodyPr/>
          <a:lstStyle>
            <a:lvl1pPr algn="ctr">
              <a:buNone/>
              <a:defRPr>
                <a:solidFill>
                  <a:srgbClr val="FF0000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96000" y="2023200"/>
            <a:ext cx="3108049" cy="2073600"/>
          </a:xfrm>
        </p:spPr>
        <p:txBody>
          <a:bodyPr anchor="b" anchorCtr="0">
            <a:noAutofit/>
          </a:bodyPr>
          <a:lstStyle>
            <a:lvl1pPr indent="0" algn="l">
              <a:lnSpc>
                <a:spcPts val="54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96000" y="4154400"/>
            <a:ext cx="7416000" cy="1656000"/>
          </a:xfrm>
        </p:spPr>
        <p:txBody>
          <a:bodyPr bIns="0">
            <a:noAutofit/>
          </a:bodyPr>
          <a:lstStyle>
            <a:lvl1pPr marL="0" indent="0" algn="l">
              <a:lnSpc>
                <a:spcPts val="1760"/>
              </a:lnSpc>
              <a:buNone/>
              <a:defRPr sz="1600">
                <a:solidFill>
                  <a:schemeClr val="bg1"/>
                </a:solidFill>
                <a:latin typeface="FlandersArtSans-Regular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15" name="Tijdelijke aanduiding voor tekst 10"/>
          <p:cNvSpPr>
            <a:spLocks noGrp="1"/>
          </p:cNvSpPr>
          <p:nvPr>
            <p:ph type="body" sz="quarter" idx="15" hasCustomPrompt="1"/>
          </p:nvPr>
        </p:nvSpPr>
        <p:spPr>
          <a:xfrm>
            <a:off x="4426123" y="6361602"/>
            <a:ext cx="4435200" cy="352800"/>
          </a:xfrm>
        </p:spPr>
        <p:txBody>
          <a:bodyPr/>
          <a:lstStyle>
            <a:lvl1pPr marL="0" indent="0" algn="r">
              <a:buNone/>
              <a:defRPr sz="1700">
                <a:solidFill>
                  <a:schemeClr val="bg1"/>
                </a:solidFill>
                <a:latin typeface="FlandersArtSans-Regular" panose="00000500000000000000" pitchFamily="2" charset="0"/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pic>
        <p:nvPicPr>
          <p:cNvPr id="9" name="Tijdelijke aanduiding voor afbeelding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012" y="288122"/>
            <a:ext cx="2089088" cy="81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7024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3"/>
          </p:nvPr>
        </p:nvSpPr>
        <p:spPr>
          <a:xfrm>
            <a:off x="288000" y="0"/>
            <a:ext cx="8856000" cy="6858000"/>
          </a:xfrm>
        </p:spPr>
        <p:txBody>
          <a:bodyPr anchor="ctr"/>
          <a:lstStyle>
            <a:lvl1pPr algn="ctr">
              <a:buNone/>
              <a:defRPr>
                <a:solidFill>
                  <a:srgbClr val="FF0000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96000" y="756000"/>
            <a:ext cx="4400361" cy="2196000"/>
          </a:xfrm>
        </p:spPr>
        <p:txBody>
          <a:bodyPr anchor="t">
            <a:noAutofit/>
          </a:bodyPr>
          <a:lstStyle>
            <a:lvl1pPr indent="0" algn="l">
              <a:lnSpc>
                <a:spcPts val="3800"/>
              </a:lnSpc>
              <a:defRPr sz="3700" b="0" i="0">
                <a:solidFill>
                  <a:schemeClr val="bg1"/>
                </a:solidFill>
                <a:latin typeface="FlandersArtSans-Bold" panose="00000800000000000000" pitchFamily="2" charset="0"/>
                <a:cs typeface="FlandersArtSans-Bold" panose="00000800000000000000" pitchFamily="2" charset="0"/>
              </a:defRPr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8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876014" y="6336000"/>
            <a:ext cx="2141621" cy="365125"/>
          </a:xfrm>
        </p:spPr>
        <p:txBody>
          <a:bodyPr/>
          <a:lstStyle>
            <a:lvl1pPr>
              <a:defRPr sz="900">
                <a:latin typeface="FlandersArtSans-Regular" panose="00000500000000000000" pitchFamily="2" charset="0"/>
              </a:defRPr>
            </a:lvl1pPr>
          </a:lstStyle>
          <a:p>
            <a:fld id="{7749CDD0-7D77-4D23-9A27-F361E39BA472}" type="datetime1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8/02/2017</a:t>
            </a:fld>
            <a:r>
              <a:rPr lang="nl-BE">
                <a:solidFill>
                  <a:prstClr val="white">
                    <a:lumMod val="50000"/>
                  </a:prstClr>
                </a:solidFill>
              </a:rPr>
              <a:t> </a:t>
            </a:r>
            <a:r>
              <a:rPr lang="nl-BE" b="1">
                <a:solidFill>
                  <a:prstClr val="white">
                    <a:lumMod val="50000"/>
                  </a:prstClr>
                </a:solidFill>
              </a:rPr>
              <a:t>│</a:t>
            </a:r>
            <a:fld id="{B263F6C6-2226-4286-8995-C42CB1E7C290}" type="slidenum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‹nr.›</a:t>
            </a:fld>
            <a:endParaRPr lang="nl-BE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176691" y="4191642"/>
            <a:ext cx="3408509" cy="2112905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2500"/>
              </a:lnSpc>
              <a:spcBef>
                <a:spcPts val="0"/>
              </a:spcBef>
              <a:buNone/>
              <a:defRPr sz="2100">
                <a:latin typeface="FlandersArtSans-Regular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30" y="5857200"/>
            <a:ext cx="1834140" cy="71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40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296000" y="756000"/>
            <a:ext cx="7416000" cy="11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050875" y="6339600"/>
            <a:ext cx="9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FlandersArtSans-Regular" panose="00000500000000000000" pitchFamily="2" charset="0"/>
              </a:defRPr>
            </a:lvl1pPr>
          </a:lstStyle>
          <a:p>
            <a:endParaRPr lang="nl-BE">
              <a:solidFill>
                <a:srgbClr val="373636">
                  <a:tint val="75000"/>
                </a:srgbClr>
              </a:solidFill>
            </a:endParaRP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993393" y="6339600"/>
            <a:ext cx="189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FlandersArtSans-Regular" panose="00000500000000000000" pitchFamily="2" charset="0"/>
              </a:defRPr>
            </a:lvl1pPr>
          </a:lstStyle>
          <a:p>
            <a:endParaRPr lang="nl-BE">
              <a:solidFill>
                <a:srgbClr val="373636">
                  <a:tint val="75000"/>
                </a:srgbClr>
              </a:solidFill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944611" y="6339600"/>
            <a:ext cx="5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latin typeface="FlandersArtSans-Regular" panose="00000500000000000000" pitchFamily="2" charset="0"/>
              </a:defRPr>
            </a:lvl1pPr>
          </a:lstStyle>
          <a:p>
            <a:fld id="{492AD3B4-D906-4191-84FB-4FE613E48036}" type="slidenum">
              <a:rPr lang="nl-BE" smtClean="0">
                <a:solidFill>
                  <a:srgbClr val="373636">
                    <a:tint val="75000"/>
                  </a:srgbClr>
                </a:solidFill>
              </a:rPr>
              <a:pPr/>
              <a:t>‹nr.›</a:t>
            </a:fld>
            <a:endParaRPr lang="nl-BE">
              <a:solidFill>
                <a:srgbClr val="373636">
                  <a:tint val="75000"/>
                </a:srgbClr>
              </a:solidFill>
            </a:endParaRPr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6000" y="1915200"/>
            <a:ext cx="7444800" cy="4352400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 </a:t>
            </a:r>
            <a:endParaRPr lang="nl-BE"/>
          </a:p>
          <a:p>
            <a:pPr lvl="4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574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6" r:id="rId5"/>
  </p:sldLayoutIdLst>
  <p:hf sldNum="0" hdr="0" ftr="0"/>
  <p:txStyles>
    <p:titleStyle>
      <a:lvl1pPr algn="l" defTabSz="914400" rtl="0" eaLnBrk="1" latinLnBrk="0" hangingPunct="1">
        <a:lnSpc>
          <a:spcPts val="3800"/>
        </a:lnSpc>
        <a:spcBef>
          <a:spcPct val="0"/>
        </a:spcBef>
        <a:buNone/>
        <a:defRPr sz="3700" kern="1200">
          <a:solidFill>
            <a:schemeClr val="tx1"/>
          </a:solidFill>
          <a:latin typeface="FlandersArtSans-Bold" panose="00000800000000000000" pitchFamily="2" charset="0"/>
          <a:ea typeface="+mj-ea"/>
          <a:cs typeface="+mj-cs"/>
        </a:defRPr>
      </a:lvl1pPr>
    </p:titleStyle>
    <p:bodyStyle>
      <a:lvl1pPr marL="288000" marR="0" indent="-288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Tx/>
        <a:buSzPct val="90000"/>
        <a:buFontTx/>
        <a:buBlip>
          <a:blip r:embed="rId7"/>
        </a:buBlip>
        <a:tabLst/>
        <a:defRPr sz="2200" kern="1200" spc="0" baseline="0">
          <a:solidFill>
            <a:schemeClr val="tx1"/>
          </a:solidFill>
          <a:latin typeface="FlandersArtSans-Bold" panose="00000800000000000000" pitchFamily="2" charset="0"/>
          <a:ea typeface="+mn-ea"/>
          <a:cs typeface="+mn-cs"/>
        </a:defRPr>
      </a:lvl1pPr>
      <a:lvl2pPr marL="576000" marR="0" indent="-288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Tx/>
        <a:buSzPct val="75000"/>
        <a:buFontTx/>
        <a:buBlip>
          <a:blip r:embed="rId8"/>
        </a:buBlip>
        <a:tabLst/>
        <a:defRPr sz="2200" kern="1200" spc="0" baseline="0">
          <a:solidFill>
            <a:srgbClr val="9B9B9B"/>
          </a:solidFill>
          <a:latin typeface="FlandersArtSans-Regular" panose="00000500000000000000" pitchFamily="2" charset="0"/>
          <a:ea typeface="+mn-ea"/>
          <a:cs typeface="+mn-cs"/>
        </a:defRPr>
      </a:lvl2pPr>
      <a:lvl3pPr marL="864000" marR="0" indent="-288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Tx/>
        <a:buSzPct val="85000"/>
        <a:buFontTx/>
        <a:buBlip>
          <a:blip r:embed="rId9"/>
        </a:buBlip>
        <a:tabLst/>
        <a:defRPr sz="2000" kern="1200" spc="0" baseline="0">
          <a:solidFill>
            <a:schemeClr val="tx1"/>
          </a:solidFill>
          <a:latin typeface="FlandersArtSans-Regular" panose="00000500000000000000" pitchFamily="2" charset="0"/>
          <a:ea typeface="+mn-ea"/>
          <a:cs typeface="+mn-cs"/>
        </a:defRPr>
      </a:lvl3pPr>
      <a:lvl4pPr marL="1152000" marR="0" indent="-288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Tx/>
        <a:buSzPct val="75000"/>
        <a:buFontTx/>
        <a:buBlip>
          <a:blip r:embed="rId10"/>
        </a:buBlip>
        <a:tabLst/>
        <a:defRPr sz="2000" kern="1200" spc="0" baseline="0">
          <a:solidFill>
            <a:schemeClr val="tx1"/>
          </a:solidFill>
          <a:latin typeface="FlandersArtSans-Regular" panose="00000500000000000000" pitchFamily="2" charset="0"/>
          <a:ea typeface="+mn-ea"/>
          <a:cs typeface="+mn-cs"/>
        </a:defRPr>
      </a:lvl4pPr>
      <a:lvl5pPr marL="1440000" marR="0" indent="-288000" algn="l" defTabSz="9144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Tx/>
        <a:buSzPct val="90000"/>
        <a:buFontTx/>
        <a:buBlip>
          <a:blip r:embed="rId7"/>
        </a:buBlip>
        <a:tabLst/>
        <a:defRPr sz="2000" kern="1200" spc="0" baseline="0">
          <a:solidFill>
            <a:schemeClr val="tx1"/>
          </a:solidFill>
          <a:latin typeface="FlandersArtSans-Regular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296000" y="756000"/>
            <a:ext cx="7416000" cy="11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6000" y="1916140"/>
            <a:ext cx="7416000" cy="3672000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 </a:t>
            </a:r>
            <a:endParaRPr lang="nl-BE"/>
          </a:p>
          <a:p>
            <a:pPr lvl="4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050875" y="6336000"/>
            <a:ext cx="9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FlandersArtSans-Regular" panose="00000500000000000000" pitchFamily="2" charset="0"/>
              </a:defRPr>
            </a:lvl1pPr>
          </a:lstStyle>
          <a:p>
            <a:endParaRPr lang="nl-BE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993393" y="6336000"/>
            <a:ext cx="189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FlandersArtSans-Regular" panose="00000500000000000000" pitchFamily="2" charset="0"/>
              </a:defRPr>
            </a:lvl1pPr>
          </a:lstStyle>
          <a:p>
            <a:endParaRPr lang="nl-BE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944611" y="6336000"/>
            <a:ext cx="54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lumMod val="50000"/>
                  </a:schemeClr>
                </a:solidFill>
                <a:latin typeface="FlandersArtSans-Regular" panose="00000500000000000000" pitchFamily="2" charset="0"/>
              </a:defRPr>
            </a:lvl1pPr>
          </a:lstStyle>
          <a:p>
            <a:fld id="{492AD3B4-D906-4191-84FB-4FE613E48036}" type="slidenum">
              <a:rPr lang="nl-BE" smtClean="0">
                <a:solidFill>
                  <a:prstClr val="white">
                    <a:lumMod val="50000"/>
                  </a:prstClr>
                </a:solidFill>
              </a:rPr>
              <a:pPr/>
              <a:t>‹nr.›</a:t>
            </a:fld>
            <a:endParaRPr lang="nl-BE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Rechthoek 6"/>
          <p:cNvSpPr/>
          <p:nvPr userDrawn="1"/>
        </p:nvSpPr>
        <p:spPr>
          <a:xfrm>
            <a:off x="0" y="0"/>
            <a:ext cx="288000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9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7" r:id="rId10"/>
  </p:sldLayoutIdLst>
  <p:hf sldNum="0" hdr="0" ftr="0"/>
  <p:txStyles>
    <p:titleStyle>
      <a:lvl1pPr algn="l" defTabSz="914400" rtl="0" eaLnBrk="1" latinLnBrk="0" hangingPunct="1">
        <a:lnSpc>
          <a:spcPts val="3800"/>
        </a:lnSpc>
        <a:spcBef>
          <a:spcPts val="0"/>
        </a:spcBef>
        <a:buNone/>
        <a:defRPr sz="3700" b="0" i="0" kern="1200">
          <a:solidFill>
            <a:schemeClr val="tx1"/>
          </a:solidFill>
          <a:latin typeface="FlandersArtSans-Bold" panose="00000800000000000000" pitchFamily="2" charset="0"/>
          <a:ea typeface="+mj-ea"/>
          <a:cs typeface="FlandersArtSans-Bold" panose="00000800000000000000" pitchFamily="2" charset="0"/>
        </a:defRPr>
      </a:lvl1pPr>
    </p:titleStyle>
    <p:bodyStyle>
      <a:lvl1pPr marL="288000" indent="-288000" algn="l" defTabSz="914400" rtl="0" eaLnBrk="1" latinLnBrk="0" hangingPunct="1">
        <a:lnSpc>
          <a:spcPct val="90000"/>
        </a:lnSpc>
        <a:spcBef>
          <a:spcPts val="300"/>
        </a:spcBef>
        <a:buSzPct val="90000"/>
        <a:buFontTx/>
        <a:buBlip>
          <a:blip r:embed="rId12"/>
        </a:buBlip>
        <a:defRPr sz="2200" kern="1200" spc="0">
          <a:solidFill>
            <a:schemeClr val="tx1"/>
          </a:solidFill>
          <a:latin typeface="FlandersArtSans-Bold" panose="00000800000000000000" pitchFamily="2" charset="0"/>
          <a:ea typeface="+mn-ea"/>
          <a:cs typeface="+mn-cs"/>
        </a:defRPr>
      </a:lvl1pPr>
      <a:lvl2pPr marL="576000" indent="-288000" algn="l" defTabSz="914400" rtl="0" eaLnBrk="1" latinLnBrk="0" hangingPunct="1">
        <a:lnSpc>
          <a:spcPct val="90000"/>
        </a:lnSpc>
        <a:spcBef>
          <a:spcPts val="300"/>
        </a:spcBef>
        <a:buSzPct val="70000"/>
        <a:buFontTx/>
        <a:buBlip>
          <a:blip r:embed="rId13"/>
        </a:buBlip>
        <a:defRPr sz="2200" kern="1200" spc="0">
          <a:solidFill>
            <a:schemeClr val="bg1">
              <a:lumMod val="50000"/>
            </a:schemeClr>
          </a:solidFill>
          <a:latin typeface="FlandersArtSans-Regular" panose="00000500000000000000" pitchFamily="2" charset="0"/>
          <a:ea typeface="+mn-ea"/>
          <a:cs typeface="+mn-cs"/>
        </a:defRPr>
      </a:lvl2pPr>
      <a:lvl3pPr marL="864000" indent="-288000" algn="l" defTabSz="914400" rtl="0" eaLnBrk="1" latinLnBrk="0" hangingPunct="1">
        <a:lnSpc>
          <a:spcPct val="90000"/>
        </a:lnSpc>
        <a:spcBef>
          <a:spcPts val="300"/>
        </a:spcBef>
        <a:buSzPct val="90000"/>
        <a:buFontTx/>
        <a:buBlip>
          <a:blip r:embed="rId14"/>
        </a:buBlip>
        <a:defRPr sz="2000" kern="1200" spc="0">
          <a:solidFill>
            <a:schemeClr val="tx1"/>
          </a:solidFill>
          <a:latin typeface="FlandersArtSans-Regular" panose="00000500000000000000" pitchFamily="2" charset="0"/>
          <a:ea typeface="+mn-ea"/>
          <a:cs typeface="+mn-cs"/>
        </a:defRPr>
      </a:lvl3pPr>
      <a:lvl4pPr marL="1152000" indent="-288000" algn="l" defTabSz="914400" rtl="0" eaLnBrk="1" latinLnBrk="0" hangingPunct="1">
        <a:lnSpc>
          <a:spcPct val="90000"/>
        </a:lnSpc>
        <a:spcBef>
          <a:spcPts val="300"/>
        </a:spcBef>
        <a:buSzPct val="75000"/>
        <a:buFontTx/>
        <a:buBlip>
          <a:blip r:embed="rId15"/>
        </a:buBlip>
        <a:defRPr sz="2000" kern="1200" spc="0">
          <a:solidFill>
            <a:schemeClr val="tx1"/>
          </a:solidFill>
          <a:latin typeface="FlandersArtSans-Regular" panose="00000500000000000000" pitchFamily="2" charset="0"/>
          <a:ea typeface="+mn-ea"/>
          <a:cs typeface="+mn-cs"/>
        </a:defRPr>
      </a:lvl4pPr>
      <a:lvl5pPr marL="1440000" indent="-288000" algn="l" defTabSz="914400" rtl="0" eaLnBrk="1" latinLnBrk="0" hangingPunct="1">
        <a:lnSpc>
          <a:spcPct val="90000"/>
        </a:lnSpc>
        <a:spcBef>
          <a:spcPts val="300"/>
        </a:spcBef>
        <a:buSzPct val="90000"/>
        <a:buFontTx/>
        <a:buBlip>
          <a:blip r:embed="rId12"/>
        </a:buBlip>
        <a:defRPr sz="2000" kern="1200" spc="0" baseline="0">
          <a:solidFill>
            <a:schemeClr val="tx1"/>
          </a:solidFill>
          <a:latin typeface="FlandersArtSans-Regular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jdelijke aanduiding voor afbeelding 10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1989" y="288000"/>
            <a:ext cx="9468570" cy="6272927"/>
          </a:xfrm>
        </p:spPr>
      </p:pic>
      <p:grpSp>
        <p:nvGrpSpPr>
          <p:cNvPr id="12" name="Groeperen 15"/>
          <p:cNvGrpSpPr/>
          <p:nvPr/>
        </p:nvGrpSpPr>
        <p:grpSpPr>
          <a:xfrm>
            <a:off x="288001" y="288000"/>
            <a:ext cx="6033505" cy="6265475"/>
            <a:chOff x="288001" y="288000"/>
            <a:chExt cx="6033505" cy="6265475"/>
          </a:xfrm>
          <a:solidFill>
            <a:schemeClr val="accent1"/>
          </a:solidFill>
        </p:grpSpPr>
        <p:sp>
          <p:nvSpPr>
            <p:cNvPr id="13" name="Rechthoek 12"/>
            <p:cNvSpPr>
              <a:spLocks/>
            </p:cNvSpPr>
            <p:nvPr/>
          </p:nvSpPr>
          <p:spPr>
            <a:xfrm>
              <a:off x="288001" y="288000"/>
              <a:ext cx="4248000" cy="626547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4" name="Rechthoekige driehoek 13"/>
            <p:cNvSpPr/>
            <p:nvPr/>
          </p:nvSpPr>
          <p:spPr>
            <a:xfrm>
              <a:off x="4536000" y="288000"/>
              <a:ext cx="1785506" cy="6264000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16" name="Titel 1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z="4600"/>
              <a:t>Stakeholder-consultatie: Arbitrage in het EU-handelsbeleid</a:t>
            </a: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576000"/>
            <a:ext cx="2404071" cy="720000"/>
          </a:xfrm>
          <a:prstGeom prst="rect">
            <a:avLst/>
          </a:prstGeom>
        </p:spPr>
      </p:pic>
      <p:sp>
        <p:nvSpPr>
          <p:cNvPr id="2" name="Rechthoek 1"/>
          <p:cNvSpPr/>
          <p:nvPr/>
        </p:nvSpPr>
        <p:spPr>
          <a:xfrm>
            <a:off x="0" y="0"/>
            <a:ext cx="28800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54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ICS vervangt ISDS </a:t>
            </a:r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(1/2)</a:t>
            </a:r>
            <a:endParaRPr lang="nl-BE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ICS (Investment Court System)</a:t>
            </a:r>
          </a:p>
          <a:p>
            <a:endParaRPr lang="nl-B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 grote veranderingen</a:t>
            </a:r>
          </a:p>
          <a:p>
            <a:pPr marL="1033200" lvl="1" indent="-457200">
              <a:buFont typeface="+mj-lt"/>
              <a:buAutoNum type="alphaUcPeriod"/>
            </a:pPr>
            <a:r>
              <a:rPr lang="nl-BE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ribunaal + beroepsorgaan</a:t>
            </a:r>
          </a:p>
          <a:p>
            <a:pPr marL="1033200" lvl="1" indent="-457200">
              <a:buFont typeface="+mj-lt"/>
              <a:buAutoNum type="alphaUcPeriod"/>
            </a:pPr>
            <a:r>
              <a:rPr lang="nl-BE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een arbiters, maar rechters</a:t>
            </a:r>
          </a:p>
          <a:p>
            <a:pPr marL="1033200" lvl="1" indent="-457200">
              <a:buFont typeface="+mj-lt"/>
              <a:buAutoNum type="alphaUcPeriod"/>
            </a:pPr>
            <a:r>
              <a:rPr lang="nl-BE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epalingen verder verduidelijkt</a:t>
            </a:r>
          </a:p>
          <a:p>
            <a:pPr marL="1033200" lvl="1" indent="-457200">
              <a:buFont typeface="+mj-lt"/>
              <a:buAutoNum type="alphaUcPeriod"/>
            </a:pPr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regelgevingsrecht van de Staten</a:t>
            </a:r>
          </a:p>
          <a:p>
            <a:pPr marL="1033200" lvl="1" indent="-457200">
              <a:buFont typeface="+mj-lt"/>
              <a:buAutoNum type="alphaUcPeriod"/>
            </a:pPr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relatie met nationale hoven en rechtbanken</a:t>
            </a:r>
          </a:p>
          <a:p>
            <a:pPr marL="1033200" lvl="1" indent="-457200">
              <a:buFont typeface="+mj-lt"/>
              <a:buAutoNum type="alphaUcPeriod"/>
            </a:pPr>
            <a:r>
              <a:rPr lang="nl-BE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ransparantie verder verbeterd</a:t>
            </a:r>
          </a:p>
          <a:p>
            <a:pPr lvl="1" indent="0">
              <a:buNone/>
            </a:pPr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032" y="4677627"/>
            <a:ext cx="2858318" cy="1905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106" y="919228"/>
            <a:ext cx="3026169" cy="1915943"/>
          </a:xfrm>
          <a:prstGeom prst="rect">
            <a:avLst/>
          </a:prstGeom>
        </p:spPr>
      </p:pic>
      <p:sp>
        <p:nvSpPr>
          <p:cNvPr id="5" name="PIJL-OMLAAG 4"/>
          <p:cNvSpPr/>
          <p:nvPr/>
        </p:nvSpPr>
        <p:spPr>
          <a:xfrm>
            <a:off x="7009723" y="2900821"/>
            <a:ext cx="680936" cy="1459149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674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ICS vervangt ISDS (2/2)</a:t>
            </a:r>
            <a:endParaRPr lang="nl-BE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Er blijven nog wel wat onduidelijkheden</a:t>
            </a:r>
          </a:p>
          <a:p>
            <a:pPr lvl="1"/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nl-BE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KMO’s</a:t>
            </a:r>
            <a:r>
              <a:rPr lang="nl-BE" b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2) kost, 3) neutraliteit </a:t>
            </a:r>
            <a:r>
              <a:rPr lang="nl-BE" b="1" dirty="0">
                <a:latin typeface="Calibri" panose="020F0502020204030204" pitchFamily="34" charset="0"/>
                <a:cs typeface="Calibri" panose="020F0502020204030204" pitchFamily="34" charset="0"/>
              </a:rPr>
              <a:t>van de Rechters</a:t>
            </a:r>
          </a:p>
          <a:p>
            <a:pPr>
              <a:buNone/>
            </a:pPr>
            <a:endParaRPr lang="nl-BE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Geïntroduceerd</a:t>
            </a:r>
          </a:p>
          <a:p>
            <a:pPr lvl="1"/>
            <a:r>
              <a:rPr lang="nl-BE" b="1" dirty="0">
                <a:latin typeface="Calibri" panose="020F0502020204030204" pitchFamily="34" charset="0"/>
                <a:cs typeface="Calibri" panose="020F0502020204030204" pitchFamily="34" charset="0"/>
              </a:rPr>
              <a:t>CETA</a:t>
            </a:r>
          </a:p>
          <a:p>
            <a:pPr lvl="1"/>
            <a:r>
              <a:rPr lang="nl-BE" b="1" dirty="0">
                <a:latin typeface="Calibri" panose="020F0502020204030204" pitchFamily="34" charset="0"/>
                <a:cs typeface="Calibri" panose="020F0502020204030204" pitchFamily="34" charset="0"/>
              </a:rPr>
              <a:t>Vietnam</a:t>
            </a:r>
          </a:p>
          <a:p>
            <a:endParaRPr lang="nl-BE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Voorstel</a:t>
            </a:r>
          </a:p>
          <a:p>
            <a:pPr lvl="1"/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Japan</a:t>
            </a:r>
          </a:p>
          <a:p>
            <a:pPr lvl="1"/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TTIP</a:t>
            </a:r>
          </a:p>
          <a:p>
            <a:pPr lvl="1"/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Mexico</a:t>
            </a:r>
          </a:p>
          <a:p>
            <a:pPr lvl="1"/>
            <a:endParaRPr lang="nl-BE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8000" lvl="1" indent="0">
              <a:buNone/>
            </a:pPr>
            <a:endParaRPr lang="nl-BE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nl-B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562" y="2772383"/>
            <a:ext cx="4702080" cy="580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39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67744" y="2420888"/>
            <a:ext cx="5342082" cy="1579711"/>
          </a:xfrm>
        </p:spPr>
        <p:txBody>
          <a:bodyPr/>
          <a:lstStyle/>
          <a:p>
            <a:r>
              <a:rPr lang="nl-BE" b="1">
                <a:latin typeface="Calibri" panose="020F0502020204030204" pitchFamily="34" charset="0"/>
                <a:cs typeface="Calibri" panose="020F0502020204030204" pitchFamily="34" charset="0"/>
              </a:rPr>
              <a:t>Paneldebat</a:t>
            </a:r>
          </a:p>
        </p:txBody>
      </p:sp>
    </p:spTree>
    <p:extLst>
      <p:ext uri="{BB962C8B-B14F-4D97-AF65-F5344CB8AC3E}">
        <p14:creationId xmlns:p14="http://schemas.microsoft.com/office/powerpoint/2010/main" val="3453865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67744" y="2924944"/>
            <a:ext cx="5342082" cy="1579711"/>
          </a:xfrm>
        </p:spPr>
        <p:txBody>
          <a:bodyPr/>
          <a:lstStyle/>
          <a:p>
            <a:r>
              <a:rPr lang="nl-BE" b="1">
                <a:latin typeface="Calibri" panose="020F0502020204030204" pitchFamily="34" charset="0"/>
                <a:cs typeface="Calibri" panose="020F0502020204030204" pitchFamily="34" charset="0"/>
              </a:rPr>
              <a:t>Debat met de deelnemers</a:t>
            </a:r>
          </a:p>
        </p:txBody>
      </p:sp>
    </p:spTree>
    <p:extLst>
      <p:ext uri="{BB962C8B-B14F-4D97-AF65-F5344CB8AC3E}">
        <p14:creationId xmlns:p14="http://schemas.microsoft.com/office/powerpoint/2010/main" val="3504769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67744" y="2924944"/>
            <a:ext cx="5342082" cy="1579711"/>
          </a:xfrm>
        </p:spPr>
        <p:txBody>
          <a:bodyPr/>
          <a:lstStyle/>
          <a:p>
            <a:r>
              <a:rPr lang="nl-BE" b="1">
                <a:latin typeface="Calibri" panose="020F0502020204030204" pitchFamily="34" charset="0"/>
                <a:cs typeface="Calibri" panose="020F0502020204030204" pitchFamily="34" charset="0"/>
              </a:rPr>
              <a:t>Conclusies en afronding</a:t>
            </a:r>
          </a:p>
        </p:txBody>
      </p:sp>
    </p:spTree>
    <p:extLst>
      <p:ext uri="{BB962C8B-B14F-4D97-AF65-F5344CB8AC3E}">
        <p14:creationId xmlns:p14="http://schemas.microsoft.com/office/powerpoint/2010/main" val="4185066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1296000" y="44624"/>
            <a:ext cx="7416000" cy="1116000"/>
          </a:xfrm>
        </p:spPr>
        <p:txBody>
          <a:bodyPr/>
          <a:lstStyle/>
          <a:p>
            <a:endParaRPr lang="nl-BE" sz="360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262"/>
            <a:ext cx="3677210" cy="60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8427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1296000" y="44624"/>
            <a:ext cx="7416000" cy="1116000"/>
          </a:xfrm>
        </p:spPr>
        <p:txBody>
          <a:bodyPr/>
          <a:lstStyle/>
          <a:p>
            <a:endParaRPr lang="nl-BE" sz="3600"/>
          </a:p>
        </p:txBody>
      </p:sp>
      <p:pic>
        <p:nvPicPr>
          <p:cNvPr id="6" name="Tijdelijke aanduiding voor inhoud 5"/>
          <p:cNvPicPr>
            <a:picLocks noGrp="1"/>
          </p:cNvPicPr>
          <p:nvPr>
            <p:ph sz="half" idx="1"/>
          </p:nvPr>
        </p:nvPicPr>
        <p:blipFill rotWithShape="1">
          <a:blip r:embed="rId3"/>
          <a:srcRect l="18513" t="8057" r="20494" b="3926"/>
          <a:stretch/>
        </p:blipFill>
        <p:spPr bwMode="auto">
          <a:xfrm>
            <a:off x="2699792" y="0"/>
            <a:ext cx="4485619" cy="55864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88427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nl-BE" sz="2400"/>
              <a:t>Departement Buitenlandse Zaken en </a:t>
            </a:r>
            <a:r>
              <a:rPr lang="nl-BE" sz="2400" err="1"/>
              <a:t>Vleva</a:t>
            </a:r>
          </a:p>
          <a:p>
            <a:endParaRPr lang="nl-BE" sz="2400"/>
          </a:p>
        </p:txBody>
      </p:sp>
    </p:spTree>
    <p:extLst>
      <p:ext uri="{BB962C8B-B14F-4D97-AF65-F5344CB8AC3E}">
        <p14:creationId xmlns:p14="http://schemas.microsoft.com/office/powerpoint/2010/main" val="3514178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1296000" y="44624"/>
            <a:ext cx="7416000" cy="1116000"/>
          </a:xfrm>
        </p:spPr>
        <p:txBody>
          <a:bodyPr/>
          <a:lstStyle/>
          <a:p>
            <a:r>
              <a:rPr lang="nl-BE" sz="3600"/>
              <a:t>Programma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>
          <a:xfrm>
            <a:off x="1296000" y="548680"/>
            <a:ext cx="7416000" cy="5038520"/>
          </a:xfrm>
        </p:spPr>
        <p:txBody>
          <a:bodyPr/>
          <a:lstStyle/>
          <a:p>
            <a:pPr fontAlgn="base">
              <a:lnSpc>
                <a:spcPct val="100000"/>
              </a:lnSpc>
            </a:pPr>
            <a:r>
              <a:rPr lang="nl-BE" sz="1800"/>
              <a:t>09.15u: Ontvangst en registratie</a:t>
            </a:r>
          </a:p>
          <a:p>
            <a:pPr fontAlgn="base">
              <a:lnSpc>
                <a:spcPct val="100000"/>
              </a:lnSpc>
            </a:pPr>
            <a:r>
              <a:rPr lang="nl-BE" sz="1800"/>
              <a:t>09.30u: Welkom en toelichting bij het event (Freddy Evens, Departement BUZA) </a:t>
            </a:r>
          </a:p>
          <a:p>
            <a:pPr fontAlgn="base">
              <a:lnSpc>
                <a:spcPct val="100000"/>
              </a:lnSpc>
            </a:pPr>
            <a:r>
              <a:rPr lang="nl-BE" sz="1800"/>
              <a:t>09.40u: Wat betekenen ISDS en ICS? (Kevin Verbelen, Departement BUZA)</a:t>
            </a:r>
          </a:p>
          <a:p>
            <a:pPr fontAlgn="base">
              <a:lnSpc>
                <a:spcPct val="100000"/>
              </a:lnSpc>
            </a:pPr>
            <a:r>
              <a:rPr lang="nl-BE" sz="1800"/>
              <a:t> 10.00u: Paneldebat </a:t>
            </a:r>
          </a:p>
          <a:p>
            <a:pPr lvl="1" fontAlgn="base">
              <a:lnSpc>
                <a:spcPct val="100000"/>
              </a:lnSpc>
            </a:pPr>
            <a:r>
              <a:rPr lang="nl-BE" sz="1800"/>
              <a:t>Prof. Joost </a:t>
            </a:r>
            <a:r>
              <a:rPr lang="nl-BE" sz="1800" err="1"/>
              <a:t>Pauwelyn</a:t>
            </a:r>
            <a:r>
              <a:rPr lang="nl-BE" sz="1800"/>
              <a:t> – </a:t>
            </a:r>
            <a:r>
              <a:rPr lang="nl-BE" sz="1800" err="1"/>
              <a:t>Graduate</a:t>
            </a:r>
            <a:r>
              <a:rPr lang="nl-BE" sz="1800"/>
              <a:t> </a:t>
            </a:r>
            <a:r>
              <a:rPr lang="nl-BE" sz="1800" err="1"/>
              <a:t>Institute</a:t>
            </a:r>
            <a:r>
              <a:rPr lang="nl-BE" sz="1800"/>
              <a:t> of International </a:t>
            </a:r>
            <a:r>
              <a:rPr lang="nl-BE" sz="1800" err="1"/>
              <a:t>and</a:t>
            </a:r>
            <a:r>
              <a:rPr lang="nl-BE" sz="1800"/>
              <a:t> Development Studies in Genève</a:t>
            </a:r>
          </a:p>
          <a:p>
            <a:pPr lvl="1" fontAlgn="base">
              <a:lnSpc>
                <a:spcPct val="100000"/>
              </a:lnSpc>
            </a:pPr>
            <a:r>
              <a:rPr lang="nl-BE" sz="1800"/>
              <a:t>Prof. Frank </a:t>
            </a:r>
            <a:r>
              <a:rPr lang="nl-BE" sz="1800" err="1"/>
              <a:t>Hoffmeister</a:t>
            </a:r>
            <a:r>
              <a:rPr lang="nl-BE" sz="1800"/>
              <a:t> – VUB </a:t>
            </a:r>
            <a:r>
              <a:rPr lang="nl-BE" sz="1800" err="1"/>
              <a:t>Institute</a:t>
            </a:r>
            <a:r>
              <a:rPr lang="nl-BE" sz="1800"/>
              <a:t> of European Studies</a:t>
            </a:r>
          </a:p>
          <a:p>
            <a:pPr lvl="1" fontAlgn="base">
              <a:lnSpc>
                <a:spcPct val="100000"/>
              </a:lnSpc>
            </a:pPr>
            <a:r>
              <a:rPr lang="nl-BE" sz="1800"/>
              <a:t>Marc Maes – beleidsmedewerker 11.11.11.</a:t>
            </a:r>
          </a:p>
          <a:p>
            <a:pPr lvl="1" fontAlgn="base">
              <a:lnSpc>
                <a:spcPct val="100000"/>
              </a:lnSpc>
            </a:pPr>
            <a:r>
              <a:rPr lang="nl-BE" sz="1800"/>
              <a:t>Gilles </a:t>
            </a:r>
            <a:r>
              <a:rPr lang="nl-BE" sz="1800" err="1"/>
              <a:t>Suply</a:t>
            </a:r>
            <a:r>
              <a:rPr lang="nl-BE" sz="1800"/>
              <a:t> – beleidsmedewerker VOKA</a:t>
            </a:r>
          </a:p>
          <a:p>
            <a:pPr fontAlgn="base">
              <a:lnSpc>
                <a:spcPct val="100000"/>
              </a:lnSpc>
            </a:pPr>
            <a:r>
              <a:rPr lang="nl-BE" sz="1800"/>
              <a:t> 11.00u: Debat met de deelnemers</a:t>
            </a:r>
          </a:p>
          <a:p>
            <a:pPr fontAlgn="base">
              <a:lnSpc>
                <a:spcPct val="100000"/>
              </a:lnSpc>
            </a:pPr>
            <a:r>
              <a:rPr lang="nl-BE" sz="1800"/>
              <a:t> 12.00u: Conclusies en afronding</a:t>
            </a:r>
          </a:p>
        </p:txBody>
      </p:sp>
    </p:spTree>
    <p:extLst>
      <p:ext uri="{BB962C8B-B14F-4D97-AF65-F5344CB8AC3E}">
        <p14:creationId xmlns:p14="http://schemas.microsoft.com/office/powerpoint/2010/main" val="1813289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67744" y="2852936"/>
            <a:ext cx="5342082" cy="1579711"/>
          </a:xfrm>
        </p:spPr>
        <p:txBody>
          <a:bodyPr/>
          <a:lstStyle/>
          <a:p>
            <a:r>
              <a:rPr lang="nl-BE" b="1" dirty="0">
                <a:latin typeface="Calibri" panose="020F0502020204030204" pitchFamily="34" charset="0"/>
                <a:cs typeface="Calibri" panose="020F0502020204030204" pitchFamily="34" charset="0"/>
              </a:rPr>
              <a:t>Wat betekenen ISDS en ICS?</a:t>
            </a:r>
          </a:p>
        </p:txBody>
      </p:sp>
    </p:spTree>
    <p:extLst>
      <p:ext uri="{BB962C8B-B14F-4D97-AF65-F5344CB8AC3E}">
        <p14:creationId xmlns:p14="http://schemas.microsoft.com/office/powerpoint/2010/main" val="284203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jdelijke aanduiding voor afbeelding 10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6277" y="288000"/>
            <a:ext cx="9437146" cy="6272927"/>
          </a:xfrm>
        </p:spPr>
      </p:pic>
      <p:grpSp>
        <p:nvGrpSpPr>
          <p:cNvPr id="12" name="Groeperen 15"/>
          <p:cNvGrpSpPr/>
          <p:nvPr/>
        </p:nvGrpSpPr>
        <p:grpSpPr>
          <a:xfrm>
            <a:off x="288001" y="288000"/>
            <a:ext cx="6033505" cy="6265475"/>
            <a:chOff x="288001" y="288000"/>
            <a:chExt cx="6033505" cy="6265475"/>
          </a:xfrm>
          <a:solidFill>
            <a:schemeClr val="accent1"/>
          </a:solidFill>
        </p:grpSpPr>
        <p:sp>
          <p:nvSpPr>
            <p:cNvPr id="13" name="Rechthoek 12"/>
            <p:cNvSpPr>
              <a:spLocks/>
            </p:cNvSpPr>
            <p:nvPr/>
          </p:nvSpPr>
          <p:spPr>
            <a:xfrm>
              <a:off x="288001" y="288000"/>
              <a:ext cx="4248000" cy="626547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4" name="Rechthoekige driehoek 13"/>
            <p:cNvSpPr/>
            <p:nvPr/>
          </p:nvSpPr>
          <p:spPr>
            <a:xfrm>
              <a:off x="4536000" y="288000"/>
              <a:ext cx="1785506" cy="6264000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16" name="Titel 1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z="4600" b="1" dirty="0" smtClean="0">
                <a:latin typeface="Calibri" panose="020F0502020204030204" pitchFamily="34" charset="0"/>
              </a:rPr>
              <a:t>Investor </a:t>
            </a:r>
            <a:r>
              <a:rPr lang="nl-BE" sz="4600" b="1" dirty="0" err="1" smtClean="0">
                <a:latin typeface="Calibri" panose="020F0502020204030204" pitchFamily="34" charset="0"/>
              </a:rPr>
              <a:t>to</a:t>
            </a:r>
            <a:r>
              <a:rPr lang="nl-BE" sz="4600" b="1" dirty="0" smtClean="0">
                <a:latin typeface="Calibri" panose="020F0502020204030204" pitchFamily="34" charset="0"/>
              </a:rPr>
              <a:t> State </a:t>
            </a:r>
            <a:r>
              <a:rPr lang="nl-BE" sz="4600" b="1" dirty="0" err="1" smtClean="0">
                <a:latin typeface="Calibri" panose="020F0502020204030204" pitchFamily="34" charset="0"/>
              </a:rPr>
              <a:t>Dispute</a:t>
            </a:r>
            <a:r>
              <a:rPr lang="nl-BE" sz="4600" b="1" dirty="0" smtClean="0">
                <a:latin typeface="Calibri" panose="020F0502020204030204" pitchFamily="34" charset="0"/>
              </a:rPr>
              <a:t> </a:t>
            </a:r>
            <a:r>
              <a:rPr lang="nl-BE" sz="4600" b="1" dirty="0" err="1" smtClean="0">
                <a:latin typeface="Calibri" panose="020F0502020204030204" pitchFamily="34" charset="0"/>
              </a:rPr>
              <a:t>Settlement</a:t>
            </a:r>
            <a:r>
              <a:rPr lang="nl-BE" sz="4600" b="1" dirty="0" smtClean="0">
                <a:latin typeface="Calibri" panose="020F0502020204030204" pitchFamily="34" charset="0"/>
              </a:rPr>
              <a:t/>
            </a:r>
            <a:br>
              <a:rPr lang="nl-BE" sz="4600" b="1" dirty="0" smtClean="0">
                <a:latin typeface="Calibri" panose="020F0502020204030204" pitchFamily="34" charset="0"/>
              </a:rPr>
            </a:br>
            <a:r>
              <a:rPr lang="nl-BE" sz="4600" b="1" dirty="0" smtClean="0">
                <a:latin typeface="Calibri" panose="020F0502020204030204" pitchFamily="34" charset="0"/>
              </a:rPr>
              <a:t/>
            </a:r>
            <a:br>
              <a:rPr lang="nl-BE" sz="4600" b="1" dirty="0" smtClean="0">
                <a:latin typeface="Calibri" panose="020F0502020204030204" pitchFamily="34" charset="0"/>
              </a:rPr>
            </a:br>
            <a:r>
              <a:rPr lang="nl-BE" sz="4600" b="1" dirty="0" smtClean="0">
                <a:latin typeface="Calibri" panose="020F0502020204030204" pitchFamily="34" charset="0"/>
              </a:rPr>
              <a:t>ISDS</a:t>
            </a:r>
            <a:endParaRPr lang="nl-BE" sz="4600" b="1" dirty="0">
              <a:latin typeface="Calibri" panose="020F0502020204030204" pitchFamily="34" charset="0"/>
            </a:endParaRP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576000"/>
            <a:ext cx="2404071" cy="720000"/>
          </a:xfrm>
          <a:prstGeom prst="rect">
            <a:avLst/>
          </a:prstGeom>
        </p:spPr>
      </p:pic>
      <p:sp>
        <p:nvSpPr>
          <p:cNvPr id="2" name="Rechthoek 1"/>
          <p:cNvSpPr/>
          <p:nvPr/>
        </p:nvSpPr>
        <p:spPr>
          <a:xfrm>
            <a:off x="0" y="0"/>
            <a:ext cx="28800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586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ISDS - definitie</a:t>
            </a:r>
            <a:endParaRPr lang="nl-BE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None/>
            </a:pPr>
            <a:r>
              <a:rPr lang="nl-BE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ISDS is: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nl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een</a:t>
            </a:r>
            <a:r>
              <a:rPr lang="nl-BE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neutrale arbitrageprocedure </a:t>
            </a:r>
            <a:r>
              <a:rPr lang="nl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die,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nl-BE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zoals commerciële, arbeids- of juridische arbitrage,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nl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zoekt naar een </a:t>
            </a:r>
            <a:r>
              <a:rPr lang="nl-BE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objectieve,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nl-BE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op recht gebaseerde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nl-BE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oplossing </a:t>
            </a:r>
            <a:r>
              <a:rPr lang="nl-BE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voor een conflict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nl-BE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tussen investeerders en staten.</a:t>
            </a:r>
          </a:p>
          <a:p>
            <a:endParaRPr lang="nl-B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B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BE" dirty="0"/>
          </a:p>
        </p:txBody>
      </p:sp>
      <p:pic>
        <p:nvPicPr>
          <p:cNvPr id="1028" name="Picture 4" descr="Afbeeldingsresultaat voor is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909" y="237556"/>
            <a:ext cx="4794538" cy="1564938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97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ISDS - situering</a:t>
            </a:r>
            <a:endParaRPr lang="nl-BE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nl-BE" b="1" dirty="0" smtClean="0">
                <a:latin typeface="Calibri" panose="020F0502020204030204" pitchFamily="34" charset="0"/>
              </a:rPr>
              <a:t>Gebruik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 smtClean="0">
                <a:latin typeface="Calibri" panose="020F0502020204030204" pitchFamily="34" charset="0"/>
              </a:rPr>
              <a:t>+ </a:t>
            </a:r>
            <a:r>
              <a:rPr lang="nl-BE" dirty="0">
                <a:latin typeface="Calibri" panose="020F0502020204030204" pitchFamily="34" charset="0"/>
              </a:rPr>
              <a:t>3000</a:t>
            </a:r>
            <a:endParaRPr lang="nl-BE" sz="1200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>
                <a:latin typeface="Calibri" panose="020F0502020204030204" pitchFamily="34" charset="0"/>
              </a:rPr>
              <a:t>EU en lidstaten betrokken bij +1400 </a:t>
            </a:r>
            <a:r>
              <a:rPr lang="nl-BE" dirty="0" smtClean="0">
                <a:latin typeface="Calibri" panose="020F0502020204030204" pitchFamily="34" charset="0"/>
              </a:rPr>
              <a:t>ervan</a:t>
            </a:r>
          </a:p>
          <a:p>
            <a:pPr marL="288000" lvl="1" indent="0">
              <a:buNone/>
            </a:pPr>
            <a:endParaRPr lang="nl-BE" sz="1200" dirty="0" smtClean="0">
              <a:latin typeface="Calibri" panose="020F0502020204030204" pitchFamily="34" charset="0"/>
            </a:endParaRPr>
          </a:p>
          <a:p>
            <a:pPr marL="288000" lvl="1" indent="0">
              <a:buNone/>
            </a:pPr>
            <a:endParaRPr lang="nl-BE" sz="1200" dirty="0">
              <a:latin typeface="Calibri" panose="020F0502020204030204" pitchFamily="34" charset="0"/>
            </a:endParaRPr>
          </a:p>
          <a:p>
            <a:pPr lvl="0"/>
            <a:r>
              <a:rPr lang="nl-BE" b="1" dirty="0">
                <a:latin typeface="Calibri" panose="020F0502020204030204" pitchFamily="34" charset="0"/>
              </a:rPr>
              <a:t>Het is een “catch-</a:t>
            </a:r>
            <a:r>
              <a:rPr lang="nl-BE" b="1" dirty="0" err="1">
                <a:latin typeface="Calibri" panose="020F0502020204030204" pitchFamily="34" charset="0"/>
              </a:rPr>
              <a:t>all</a:t>
            </a:r>
            <a:r>
              <a:rPr lang="nl-BE" b="1" dirty="0">
                <a:latin typeface="Calibri" panose="020F0502020204030204" pitchFamily="34" charset="0"/>
              </a:rPr>
              <a:t>” term</a:t>
            </a:r>
            <a:endParaRPr lang="nl-BE" sz="1200" b="1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>
                <a:latin typeface="Calibri" panose="020F0502020204030204" pitchFamily="34" charset="0"/>
              </a:rPr>
              <a:t>Toepassingsgebied en definities verschillen enorm.</a:t>
            </a:r>
            <a:endParaRPr lang="nl-BE" sz="1200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 smtClean="0">
                <a:latin typeface="Calibri" panose="020F0502020204030204" pitchFamily="34" charset="0"/>
              </a:rPr>
              <a:t>De huidige Belgische </a:t>
            </a:r>
            <a:r>
              <a:rPr lang="nl-BE" dirty="0">
                <a:latin typeface="Calibri" panose="020F0502020204030204" pitchFamily="34" charset="0"/>
              </a:rPr>
              <a:t>BLEU-BIT-model </a:t>
            </a:r>
            <a:r>
              <a:rPr lang="nl-BE" dirty="0" smtClean="0">
                <a:latin typeface="Calibri" panose="020F0502020204030204" pitchFamily="34" charset="0"/>
              </a:rPr>
              <a:t>is zeer beperkt.</a:t>
            </a:r>
            <a:endParaRPr lang="nl-BE" sz="1200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BE" dirty="0">
                <a:latin typeface="Calibri" panose="020F0502020204030204" pitchFamily="34" charset="0"/>
              </a:rPr>
              <a:t>CETA telt </a:t>
            </a:r>
            <a:r>
              <a:rPr lang="nl-BE" dirty="0" smtClean="0">
                <a:latin typeface="Calibri" panose="020F0502020204030204" pitchFamily="34" charset="0"/>
              </a:rPr>
              <a:t>meer dan 20 bladzijden.</a:t>
            </a:r>
            <a:endParaRPr lang="nl-BE" sz="1200" dirty="0">
              <a:latin typeface="Calibri" panose="020F0502020204030204" pitchFamily="34" charset="0"/>
            </a:endParaRPr>
          </a:p>
          <a:p>
            <a:endParaRPr lang="nl-BE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B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Belangrijk om niet te veralgemenen.</a:t>
            </a:r>
            <a:endParaRPr lang="nl-B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B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BE" dirty="0"/>
          </a:p>
        </p:txBody>
      </p:sp>
      <p:pic>
        <p:nvPicPr>
          <p:cNvPr id="2050" name="Picture 2" descr="Isdsbias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57" y="1"/>
            <a:ext cx="8842443" cy="7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87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ISDS/ICS - evolutie</a:t>
            </a:r>
            <a:endParaRPr lang="nl-BE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nl-BE" b="1" dirty="0" smtClean="0">
                <a:latin typeface="Calibri" panose="020F0502020204030204" pitchFamily="34" charset="0"/>
              </a:rPr>
              <a:t>BLEU-BIT met Mexico (1998):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4,5 bladzijden en 9 artikels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Geen gedragscode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Geen bijkomende regels over aanstelling van arbiters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Enkel regelgevingsrecht voor openbare veiligheid</a:t>
            </a:r>
          </a:p>
          <a:p>
            <a:pPr marL="288000" lvl="1" indent="0">
              <a:buNone/>
            </a:pPr>
            <a:endParaRPr lang="nl-BE" b="1" dirty="0" smtClean="0">
              <a:latin typeface="Calibri" panose="020F0502020204030204" pitchFamily="34" charset="0"/>
            </a:endParaRPr>
          </a:p>
          <a:p>
            <a:pPr lvl="0"/>
            <a:r>
              <a:rPr lang="nl-BE" b="1" dirty="0" smtClean="0">
                <a:latin typeface="Calibri" panose="020F0502020204030204" pitchFamily="34" charset="0"/>
              </a:rPr>
              <a:t>ICS-voorstel CETA (2016):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21 bladzijden en 27 artikels</a:t>
            </a:r>
            <a:endParaRPr lang="nl-BE" b="1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Gedragscode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Regels over aanstelling van rechters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Regelgevingsrecht van de staten inzake veiligheid, gezondheid, milieu, arbeid en consumentenbescherming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BE" b="1" dirty="0" smtClean="0">
              <a:latin typeface="Calibri" panose="020F0502020204030204" pitchFamily="34" charset="0"/>
            </a:endParaRPr>
          </a:p>
          <a:p>
            <a:pPr marL="0" lvl="0" indent="0">
              <a:buNone/>
            </a:pPr>
            <a:endParaRPr lang="nl-B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endParaRPr lang="nl-B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BE" dirty="0"/>
          </a:p>
        </p:txBody>
      </p:sp>
      <p:pic>
        <p:nvPicPr>
          <p:cNvPr id="3074" name="Picture 2" descr="Afbeeldingsresultaat voor isd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393" y="-136249"/>
            <a:ext cx="4550698" cy="2312548"/>
          </a:xfrm>
          <a:prstGeom prst="ellipse">
            <a:avLst/>
          </a:prstGeom>
          <a:ln>
            <a:noFill/>
          </a:ln>
          <a:effectLst>
            <a:glow>
              <a:schemeClr val="accent1"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  <a:softEdge rad="11250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97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TTIP – ISDS – Europees Parlement</a:t>
            </a:r>
            <a:endParaRPr lang="nl-BE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nl-BE" b="1" dirty="0" smtClean="0">
                <a:latin typeface="Calibri" panose="020F0502020204030204" pitchFamily="34" charset="0"/>
              </a:rPr>
              <a:t>Resolutie van het Europees Parlement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TTIP kan niet worden goedgekeurd met ISDS in huidige vorm.</a:t>
            </a:r>
          </a:p>
          <a:p>
            <a:pPr marL="288000" lvl="1" indent="0">
              <a:buNone/>
            </a:pPr>
            <a:endParaRPr lang="nl-BE" b="1" dirty="0" smtClean="0">
              <a:latin typeface="Calibri" panose="020F0502020204030204" pitchFamily="34" charset="0"/>
            </a:endParaRPr>
          </a:p>
          <a:p>
            <a:pPr lvl="0"/>
            <a:r>
              <a:rPr lang="nl-BE" b="1" dirty="0" smtClean="0">
                <a:latin typeface="Calibri" panose="020F0502020204030204" pitchFamily="34" charset="0"/>
              </a:rPr>
              <a:t>Europese Commissie: 4 elementen om op te werken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Regelgevingsrecht van de Staten</a:t>
            </a:r>
            <a:endParaRPr lang="nl-BE" b="1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Oprichting en werking van tribunalen verbeteren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Permanent Hof voor investeringsgeschillen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BE" b="1" dirty="0" smtClean="0">
                <a:latin typeface="Calibri" panose="020F0502020204030204" pitchFamily="34" charset="0"/>
              </a:rPr>
              <a:t>Relatie met nationale hoven en rechtbanken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BE" b="1" dirty="0" smtClean="0">
              <a:latin typeface="Calibri" panose="020F0502020204030204" pitchFamily="34" charset="0"/>
            </a:endParaRPr>
          </a:p>
          <a:p>
            <a:pPr marL="0" lvl="0" indent="0">
              <a:buNone/>
            </a:pPr>
            <a:endParaRPr lang="nl-BE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endParaRPr lang="nl-B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BE" dirty="0"/>
          </a:p>
        </p:txBody>
      </p:sp>
      <p:pic>
        <p:nvPicPr>
          <p:cNvPr id="4098" name="Picture 2" descr="Afbeeldingsresultaat voor european parliam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156" y="4990289"/>
            <a:ext cx="2941844" cy="186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12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Tijdelijke aanduiding voor afbeelding 10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6277" y="288000"/>
            <a:ext cx="9437146" cy="6272927"/>
          </a:xfrm>
        </p:spPr>
      </p:pic>
      <p:grpSp>
        <p:nvGrpSpPr>
          <p:cNvPr id="12" name="Groeperen 15"/>
          <p:cNvGrpSpPr/>
          <p:nvPr/>
        </p:nvGrpSpPr>
        <p:grpSpPr>
          <a:xfrm>
            <a:off x="288001" y="288000"/>
            <a:ext cx="6033505" cy="6265475"/>
            <a:chOff x="288001" y="288000"/>
            <a:chExt cx="6033505" cy="6265475"/>
          </a:xfrm>
          <a:solidFill>
            <a:schemeClr val="accent1"/>
          </a:solidFill>
        </p:grpSpPr>
        <p:sp>
          <p:nvSpPr>
            <p:cNvPr id="13" name="Rechthoek 12"/>
            <p:cNvSpPr>
              <a:spLocks/>
            </p:cNvSpPr>
            <p:nvPr/>
          </p:nvSpPr>
          <p:spPr>
            <a:xfrm>
              <a:off x="288001" y="288000"/>
              <a:ext cx="4248000" cy="6265475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14" name="Rechthoekige driehoek 13"/>
            <p:cNvSpPr/>
            <p:nvPr/>
          </p:nvSpPr>
          <p:spPr>
            <a:xfrm>
              <a:off x="4536000" y="288000"/>
              <a:ext cx="1785506" cy="6264000"/>
            </a:xfrm>
            <a:prstGeom prst="rtTriangl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prstClr val="white"/>
                </a:solidFill>
              </a:endParaRPr>
            </a:p>
          </p:txBody>
        </p:sp>
      </p:grpSp>
      <p:sp>
        <p:nvSpPr>
          <p:cNvPr id="16" name="Titel 1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sz="4600" b="1" dirty="0" smtClean="0">
                <a:latin typeface="Calibri" panose="020F0502020204030204" pitchFamily="34" charset="0"/>
              </a:rPr>
              <a:t>Investment Court System</a:t>
            </a:r>
            <a:br>
              <a:rPr lang="nl-BE" sz="4600" b="1" dirty="0" smtClean="0">
                <a:latin typeface="Calibri" panose="020F0502020204030204" pitchFamily="34" charset="0"/>
              </a:rPr>
            </a:br>
            <a:r>
              <a:rPr lang="nl-BE" sz="4600" b="1" dirty="0" smtClean="0">
                <a:latin typeface="Calibri" panose="020F0502020204030204" pitchFamily="34" charset="0"/>
              </a:rPr>
              <a:t/>
            </a:r>
            <a:br>
              <a:rPr lang="nl-BE" sz="4600" b="1" dirty="0" smtClean="0">
                <a:latin typeface="Calibri" panose="020F0502020204030204" pitchFamily="34" charset="0"/>
              </a:rPr>
            </a:br>
            <a:r>
              <a:rPr lang="nl-BE" sz="4600" b="1" dirty="0" smtClean="0">
                <a:latin typeface="Calibri" panose="020F0502020204030204" pitchFamily="34" charset="0"/>
              </a:rPr>
              <a:t>ICS</a:t>
            </a:r>
            <a:endParaRPr lang="nl-BE" sz="4600" b="1" dirty="0">
              <a:latin typeface="Calibri" panose="020F0502020204030204" pitchFamily="34" charset="0"/>
            </a:endParaRPr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576000"/>
            <a:ext cx="2404071" cy="720000"/>
          </a:xfrm>
          <a:prstGeom prst="rect">
            <a:avLst/>
          </a:prstGeom>
        </p:spPr>
      </p:pic>
      <p:sp>
        <p:nvSpPr>
          <p:cNvPr id="2" name="Rechthoek 1"/>
          <p:cNvSpPr/>
          <p:nvPr/>
        </p:nvSpPr>
        <p:spPr>
          <a:xfrm>
            <a:off x="0" y="0"/>
            <a:ext cx="288001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078322"/>
      </p:ext>
    </p:extLst>
  </p:cSld>
  <p:clrMapOvr>
    <a:masterClrMapping/>
  </p:clrMapOvr>
</p:sld>
</file>

<file path=ppt/theme/theme1.xml><?xml version="1.0" encoding="utf-8"?>
<a:theme xmlns:a="http://schemas.openxmlformats.org/drawingml/2006/main" name="Aangepast ontwerp">
  <a:themeElements>
    <a:clrScheme name="Vlaamse overheid presentatie">
      <a:dk1>
        <a:srgbClr val="373636"/>
      </a:dk1>
      <a:lt1>
        <a:sysClr val="window" lastClr="FFFFFF"/>
      </a:lt1>
      <a:dk2>
        <a:srgbClr val="6B6B6B"/>
      </a:dk2>
      <a:lt2>
        <a:srgbClr val="F6F5F3"/>
      </a:lt2>
      <a:accent1>
        <a:srgbClr val="FFF200"/>
      </a:accent1>
      <a:accent2>
        <a:srgbClr val="373636"/>
      </a:accent2>
      <a:accent3>
        <a:srgbClr val="E5DA04"/>
      </a:accent3>
      <a:accent4>
        <a:srgbClr val="6B6B6B"/>
      </a:accent4>
      <a:accent5>
        <a:srgbClr val="D5D5D5"/>
      </a:accent5>
      <a:accent6>
        <a:srgbClr val="989898"/>
      </a:accent6>
      <a:hlink>
        <a:srgbClr val="3C96BE"/>
      </a:hlink>
      <a:folHlink>
        <a:srgbClr val="AA78AA"/>
      </a:folHlink>
    </a:clrScheme>
    <a:fontScheme name="Vlaamse overheid presentatie">
      <a:majorFont>
        <a:latin typeface="FlandersArtSans-Medium"/>
        <a:ea typeface=""/>
        <a:cs typeface=""/>
      </a:majorFont>
      <a:minorFont>
        <a:latin typeface="FlandersArtSerif-Regular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e_VO.potx" id="{7AB0AA7F-90C7-4DB1-9791-B98BE5007A2C}" vid="{C875C828-9506-4BA7-9BF7-6C09D07CC534}"/>
    </a:ext>
  </a:extLst>
</a:theme>
</file>

<file path=ppt/theme/theme2.xml><?xml version="1.0" encoding="utf-8"?>
<a:theme xmlns:a="http://schemas.openxmlformats.org/drawingml/2006/main" name="Presentatie_VO_V6">
  <a:themeElements>
    <a:clrScheme name="Vlaamse overheid presentatie">
      <a:dk1>
        <a:srgbClr val="373636"/>
      </a:dk1>
      <a:lt1>
        <a:sysClr val="window" lastClr="FFFFFF"/>
      </a:lt1>
      <a:dk2>
        <a:srgbClr val="6B6B6B"/>
      </a:dk2>
      <a:lt2>
        <a:srgbClr val="F6F5F3"/>
      </a:lt2>
      <a:accent1>
        <a:srgbClr val="FFF200"/>
      </a:accent1>
      <a:accent2>
        <a:srgbClr val="373636"/>
      </a:accent2>
      <a:accent3>
        <a:srgbClr val="E5DA04"/>
      </a:accent3>
      <a:accent4>
        <a:srgbClr val="6B6B6B"/>
      </a:accent4>
      <a:accent5>
        <a:srgbClr val="D5D5D5"/>
      </a:accent5>
      <a:accent6>
        <a:srgbClr val="989898"/>
      </a:accent6>
      <a:hlink>
        <a:srgbClr val="3C96BE"/>
      </a:hlink>
      <a:folHlink>
        <a:srgbClr val="AA78AA"/>
      </a:folHlink>
    </a:clrScheme>
    <a:fontScheme name="Vlaamse overheid presentatie">
      <a:majorFont>
        <a:latin typeface="FlandersArtSans-Medium"/>
        <a:ea typeface=""/>
        <a:cs typeface=""/>
      </a:majorFont>
      <a:minorFont>
        <a:latin typeface="FlandersArtSerif-Regular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e_VO.potx" id="{7AB0AA7F-90C7-4DB1-9791-B98BE5007A2C}" vid="{D2F0DD5C-7E50-4920-B7D3-BD639FE43863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7188611B46F94CAED9F3D5BBF7F798" ma:contentTypeVersion="3" ma:contentTypeDescription="Een nieuw document maken." ma:contentTypeScope="" ma:versionID="15ed03af6e424b2285d1a1b4298b6f02">
  <xsd:schema xmlns:xsd="http://www.w3.org/2001/XMLSchema" xmlns:xs="http://www.w3.org/2001/XMLSchema" xmlns:p="http://schemas.microsoft.com/office/2006/metadata/properties" xmlns:ns2="b1fbe6bc-579c-47af-b031-4320ec39a433" targetNamespace="http://schemas.microsoft.com/office/2006/metadata/properties" ma:root="true" ma:fieldsID="0e7ba7840ee20e8c0c6e30e068e022ca" ns2:_="">
    <xsd:import namespace="b1fbe6bc-579c-47af-b031-4320ec39a43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fbe6bc-579c-47af-b031-4320ec39a4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 ma:index="10" ma:displayName="Opmerkingen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5D12B05-1309-4D36-B763-36807E509B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fbe6bc-579c-47af-b031-4320ec39a4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15D986-D4DF-48CD-9E13-740441E302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4A75DF7-09E3-43F1-A5AD-F3CF71F5A158}">
  <ds:schemaRefs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b1fbe6bc-579c-47af-b031-4320ec39a433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695</Words>
  <Application>Microsoft Office PowerPoint</Application>
  <PresentationFormat>Diavoorstelling (4:3)</PresentationFormat>
  <Paragraphs>180</Paragraphs>
  <Slides>17</Slides>
  <Notes>16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19" baseType="lpstr">
      <vt:lpstr>Aangepast ontwerp</vt:lpstr>
      <vt:lpstr>Presentatie_VO_V6</vt:lpstr>
      <vt:lpstr>Stakeholder-consultatie: Arbitrage in het EU-handelsbeleid</vt:lpstr>
      <vt:lpstr>Programma</vt:lpstr>
      <vt:lpstr>Wat betekenen ISDS en ICS?</vt:lpstr>
      <vt:lpstr>Investor to State Dispute Settlement  ISDS</vt:lpstr>
      <vt:lpstr>ISDS - definitie</vt:lpstr>
      <vt:lpstr>ISDS - situering</vt:lpstr>
      <vt:lpstr>ISDS/ICS - evolutie</vt:lpstr>
      <vt:lpstr>TTIP – ISDS – Europees Parlement</vt:lpstr>
      <vt:lpstr>Investment Court System  ICS</vt:lpstr>
      <vt:lpstr>ICS vervangt ISDS (1/2)</vt:lpstr>
      <vt:lpstr>ICS vervangt ISDS (2/2)</vt:lpstr>
      <vt:lpstr>Paneldebat</vt:lpstr>
      <vt:lpstr>Debat met de deelnemers</vt:lpstr>
      <vt:lpstr>Conclusies en afronding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Stakeholder-consultatie: Arbitrage in het EU-handelsbeleid</dc:title>
  <dc:creator>Verbelen, Kevin</dc:creator>
  <cp:lastModifiedBy>Haeverans, Eva</cp:lastModifiedBy>
  <cp:revision>11</cp:revision>
  <dcterms:modified xsi:type="dcterms:W3CDTF">2017-02-08T09:38:25Z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0x010100977188611B46F94CAED9F3D5BBF7F798</vt:lpwstr>
  </property>
</Properties>
</file>